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9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20" r:id="rId15"/>
    <p:sldId id="316" r:id="rId16"/>
    <p:sldId id="319" r:id="rId17"/>
    <p:sldId id="318" r:id="rId18"/>
    <p:sldId id="317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294" r:id="rId33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Verdana Pro" panose="020B060402020202020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5C363-FE51-44B7-9A49-6F0241E76FD6}" v="339" dt="2025-04-16T20:14:09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berg, Jeffery - FS, UT" userId="afad0340-7634-41be-b368-f9a48436a6b6" providerId="ADAL" clId="{72EA5D30-91B9-4D3D-A08D-8B4F7D2DC8C5}"/>
    <pc:docChg chg="undo custSel addSld delSld modSld sldOrd modMainMaster">
      <pc:chgData name="Jasberg, Jeffery - FS, UT" userId="afad0340-7634-41be-b368-f9a48436a6b6" providerId="ADAL" clId="{72EA5D30-91B9-4D3D-A08D-8B4F7D2DC8C5}" dt="2025-02-27T15:11:27.270" v="11586" actId="167"/>
      <pc:docMkLst>
        <pc:docMk/>
      </pc:docMkLst>
      <pc:sldChg chg="del">
        <pc:chgData name="Jasberg, Jeffery - FS, UT" userId="afad0340-7634-41be-b368-f9a48436a6b6" providerId="ADAL" clId="{72EA5D30-91B9-4D3D-A08D-8B4F7D2DC8C5}" dt="2025-02-26T23:26:27.191" v="10031" actId="47"/>
        <pc:sldMkLst>
          <pc:docMk/>
          <pc:sldMk cId="3802535933" sldId="288"/>
        </pc:sldMkLst>
      </pc:sldChg>
      <pc:sldChg chg="addSp delSp modSp mod">
        <pc:chgData name="Jasberg, Jeffery - FS, UT" userId="afad0340-7634-41be-b368-f9a48436a6b6" providerId="ADAL" clId="{72EA5D30-91B9-4D3D-A08D-8B4F7D2DC8C5}" dt="2025-02-27T15:02:15.479" v="11567" actId="20577"/>
        <pc:sldMkLst>
          <pc:docMk/>
          <pc:sldMk cId="1765843581" sldId="294"/>
        </pc:sldMkLst>
        <pc:spChg chg="mod">
          <ac:chgData name="Jasberg, Jeffery - FS, UT" userId="afad0340-7634-41be-b368-f9a48436a6b6" providerId="ADAL" clId="{72EA5D30-91B9-4D3D-A08D-8B4F7D2DC8C5}" dt="2025-02-27T15:02:15.479" v="11567" actId="20577"/>
          <ac:spMkLst>
            <pc:docMk/>
            <pc:sldMk cId="1765843581" sldId="294"/>
            <ac:spMk id="5" creationId="{3D48E016-1DF3-4268-9A61-5172395D0F52}"/>
          </ac:spMkLst>
        </pc:spChg>
        <pc:picChg chg="add del mod">
          <ac:chgData name="Jasberg, Jeffery - FS, UT" userId="afad0340-7634-41be-b368-f9a48436a6b6" providerId="ADAL" clId="{72EA5D30-91B9-4D3D-A08D-8B4F7D2DC8C5}" dt="2025-02-26T23:39:17.359" v="10427" actId="478"/>
          <ac:picMkLst>
            <pc:docMk/>
            <pc:sldMk cId="1765843581" sldId="294"/>
            <ac:picMk id="3" creationId="{373DDA68-0F88-7F5A-8EE1-E8F2E34E4525}"/>
          </ac:picMkLst>
        </pc:picChg>
        <pc:picChg chg="add mod ord">
          <ac:chgData name="Jasberg, Jeffery - FS, UT" userId="afad0340-7634-41be-b368-f9a48436a6b6" providerId="ADAL" clId="{72EA5D30-91B9-4D3D-A08D-8B4F7D2DC8C5}" dt="2025-02-26T23:40:38.812" v="10431" actId="29295"/>
          <ac:picMkLst>
            <pc:docMk/>
            <pc:sldMk cId="1765843581" sldId="294"/>
            <ac:picMk id="7" creationId="{8206AF05-6EA7-8D85-DF39-169A8763BBFF}"/>
          </ac:picMkLst>
        </pc:picChg>
      </pc:sldChg>
      <pc:sldChg chg="modSp mod">
        <pc:chgData name="Jasberg, Jeffery - FS, UT" userId="afad0340-7634-41be-b368-f9a48436a6b6" providerId="ADAL" clId="{72EA5D30-91B9-4D3D-A08D-8B4F7D2DC8C5}" dt="2025-02-26T23:37:18.811" v="10419" actId="14100"/>
        <pc:sldMkLst>
          <pc:docMk/>
          <pc:sldMk cId="3741095734" sldId="299"/>
        </pc:sldMkLst>
        <pc:spChg chg="mod">
          <ac:chgData name="Jasberg, Jeffery - FS, UT" userId="afad0340-7634-41be-b368-f9a48436a6b6" providerId="ADAL" clId="{72EA5D30-91B9-4D3D-A08D-8B4F7D2DC8C5}" dt="2025-02-26T23:37:18.811" v="10419" actId="14100"/>
          <ac:spMkLst>
            <pc:docMk/>
            <pc:sldMk cId="3741095734" sldId="299"/>
            <ac:spMk id="2" creationId="{5ACE5B62-DE56-EFC6-261C-BC6B7DB8A581}"/>
          </ac:spMkLst>
        </pc:spChg>
      </pc:sldChg>
      <pc:sldChg chg="del">
        <pc:chgData name="Jasberg, Jeffery - FS, UT" userId="afad0340-7634-41be-b368-f9a48436a6b6" providerId="ADAL" clId="{72EA5D30-91B9-4D3D-A08D-8B4F7D2DC8C5}" dt="2025-02-26T23:26:25.983" v="10030" actId="47"/>
        <pc:sldMkLst>
          <pc:docMk/>
          <pc:sldMk cId="515767569" sldId="300"/>
        </pc:sldMkLst>
      </pc:sldChg>
      <pc:sldChg chg="del">
        <pc:chgData name="Jasberg, Jeffery - FS, UT" userId="afad0340-7634-41be-b368-f9a48436a6b6" providerId="ADAL" clId="{72EA5D30-91B9-4D3D-A08D-8B4F7D2DC8C5}" dt="2025-02-26T23:26:24.950" v="10029" actId="47"/>
        <pc:sldMkLst>
          <pc:docMk/>
          <pc:sldMk cId="4181128854" sldId="301"/>
        </pc:sldMkLst>
      </pc:sldChg>
      <pc:sldChg chg="del">
        <pc:chgData name="Jasberg, Jeffery - FS, UT" userId="afad0340-7634-41be-b368-f9a48436a6b6" providerId="ADAL" clId="{72EA5D30-91B9-4D3D-A08D-8B4F7D2DC8C5}" dt="2025-02-26T23:26:21.147" v="10027" actId="47"/>
        <pc:sldMkLst>
          <pc:docMk/>
          <pc:sldMk cId="4050117200" sldId="302"/>
        </pc:sldMkLst>
      </pc:sldChg>
      <pc:sldChg chg="del">
        <pc:chgData name="Jasberg, Jeffery - FS, UT" userId="afad0340-7634-41be-b368-f9a48436a6b6" providerId="ADAL" clId="{72EA5D30-91B9-4D3D-A08D-8B4F7D2DC8C5}" dt="2025-02-26T23:26:19.645" v="10026" actId="47"/>
        <pc:sldMkLst>
          <pc:docMk/>
          <pc:sldMk cId="872529808" sldId="303"/>
        </pc:sldMkLst>
      </pc:sldChg>
      <pc:sldChg chg="del">
        <pc:chgData name="Jasberg, Jeffery - FS, UT" userId="afad0340-7634-41be-b368-f9a48436a6b6" providerId="ADAL" clId="{72EA5D30-91B9-4D3D-A08D-8B4F7D2DC8C5}" dt="2025-02-26T14:26:46.532" v="2790" actId="2696"/>
        <pc:sldMkLst>
          <pc:docMk/>
          <pc:sldMk cId="2666848807" sldId="305"/>
        </pc:sldMkLst>
      </pc:sldChg>
      <pc:sldChg chg="del">
        <pc:chgData name="Jasberg, Jeffery - FS, UT" userId="afad0340-7634-41be-b368-f9a48436a6b6" providerId="ADAL" clId="{72EA5D30-91B9-4D3D-A08D-8B4F7D2DC8C5}" dt="2025-02-26T23:26:22.321" v="10028" actId="47"/>
        <pc:sldMkLst>
          <pc:docMk/>
          <pc:sldMk cId="2059812114" sldId="306"/>
        </pc:sldMkLst>
      </pc:sldChg>
      <pc:sldChg chg="addSp delSp modSp new mod modAnim chgLayout">
        <pc:chgData name="Jasberg, Jeffery - FS, UT" userId="afad0340-7634-41be-b368-f9a48436a6b6" providerId="ADAL" clId="{72EA5D30-91B9-4D3D-A08D-8B4F7D2DC8C5}" dt="2025-02-25T20:10:43.274" v="775"/>
        <pc:sldMkLst>
          <pc:docMk/>
          <pc:sldMk cId="2650465307" sldId="307"/>
        </pc:sldMkLst>
        <pc:spChg chg="mod ord">
          <ac:chgData name="Jasberg, Jeffery - FS, UT" userId="afad0340-7634-41be-b368-f9a48436a6b6" providerId="ADAL" clId="{72EA5D30-91B9-4D3D-A08D-8B4F7D2DC8C5}" dt="2025-02-25T19:51:53.111" v="259" actId="26606"/>
          <ac:spMkLst>
            <pc:docMk/>
            <pc:sldMk cId="2650465307" sldId="307"/>
            <ac:spMk id="3" creationId="{1578E4D3-2A0F-7D84-D983-2D3941DE9C1E}"/>
          </ac:spMkLst>
        </pc:spChg>
        <pc:spChg chg="add mod">
          <ac:chgData name="Jasberg, Jeffery - FS, UT" userId="afad0340-7634-41be-b368-f9a48436a6b6" providerId="ADAL" clId="{72EA5D30-91B9-4D3D-A08D-8B4F7D2DC8C5}" dt="2025-02-25T20:10:19.871" v="774" actId="313"/>
          <ac:spMkLst>
            <pc:docMk/>
            <pc:sldMk cId="2650465307" sldId="307"/>
            <ac:spMk id="5" creationId="{7DAF6280-8D55-B538-A6D3-6A226AA19A6A}"/>
          </ac:spMkLst>
        </pc:spChg>
        <pc:spChg chg="add mod">
          <ac:chgData name="Jasberg, Jeffery - FS, UT" userId="afad0340-7634-41be-b368-f9a48436a6b6" providerId="ADAL" clId="{72EA5D30-91B9-4D3D-A08D-8B4F7D2DC8C5}" dt="2025-02-25T19:56:17.481" v="545" actId="14100"/>
          <ac:spMkLst>
            <pc:docMk/>
            <pc:sldMk cId="2650465307" sldId="307"/>
            <ac:spMk id="9" creationId="{6B9AB888-5230-2E29-0E24-4EB508295D97}"/>
          </ac:spMkLst>
        </pc:spChg>
        <pc:picChg chg="add mod">
          <ac:chgData name="Jasberg, Jeffery - FS, UT" userId="afad0340-7634-41be-b368-f9a48436a6b6" providerId="ADAL" clId="{72EA5D30-91B9-4D3D-A08D-8B4F7D2DC8C5}" dt="2025-02-25T19:51:53.111" v="259" actId="26606"/>
          <ac:picMkLst>
            <pc:docMk/>
            <pc:sldMk cId="2650465307" sldId="307"/>
            <ac:picMk id="4" creationId="{CAEEBB49-91A0-5F4F-1FE6-A20CA4645979}"/>
          </ac:picMkLst>
        </pc:picChg>
      </pc:sldChg>
      <pc:sldChg chg="addSp delSp modSp new mod">
        <pc:chgData name="Jasberg, Jeffery - FS, UT" userId="afad0340-7634-41be-b368-f9a48436a6b6" providerId="ADAL" clId="{72EA5D30-91B9-4D3D-A08D-8B4F7D2DC8C5}" dt="2025-02-25T21:33:24.248" v="891" actId="1076"/>
        <pc:sldMkLst>
          <pc:docMk/>
          <pc:sldMk cId="380847881" sldId="308"/>
        </pc:sldMkLst>
        <pc:spChg chg="mod">
          <ac:chgData name="Jasberg, Jeffery - FS, UT" userId="afad0340-7634-41be-b368-f9a48436a6b6" providerId="ADAL" clId="{72EA5D30-91B9-4D3D-A08D-8B4F7D2DC8C5}" dt="2025-02-25T21:32:03.741" v="888" actId="14100"/>
          <ac:spMkLst>
            <pc:docMk/>
            <pc:sldMk cId="380847881" sldId="308"/>
            <ac:spMk id="2" creationId="{09A457D0-1C61-38AD-4EE5-225310F255B1}"/>
          </ac:spMkLst>
        </pc:spChg>
        <pc:spChg chg="mod">
          <ac:chgData name="Jasberg, Jeffery - FS, UT" userId="afad0340-7634-41be-b368-f9a48436a6b6" providerId="ADAL" clId="{72EA5D30-91B9-4D3D-A08D-8B4F7D2DC8C5}" dt="2025-02-25T21:30:28.452" v="788" actId="20577"/>
          <ac:spMkLst>
            <pc:docMk/>
            <pc:sldMk cId="380847881" sldId="308"/>
            <ac:spMk id="4" creationId="{41C7BD0F-F40C-6B8B-E73C-79783267BBE3}"/>
          </ac:spMkLst>
        </pc:spChg>
        <pc:picChg chg="add mod">
          <ac:chgData name="Jasberg, Jeffery - FS, UT" userId="afad0340-7634-41be-b368-f9a48436a6b6" providerId="ADAL" clId="{72EA5D30-91B9-4D3D-A08D-8B4F7D2DC8C5}" dt="2025-02-25T21:33:24.248" v="891" actId="1076"/>
          <ac:picMkLst>
            <pc:docMk/>
            <pc:sldMk cId="380847881" sldId="308"/>
            <ac:picMk id="6" creationId="{35C5EAEA-B33B-22CE-8344-1B9CE838C559}"/>
          </ac:picMkLst>
        </pc:picChg>
      </pc:sldChg>
      <pc:sldChg chg="addSp delSp modSp add mod modAnim">
        <pc:chgData name="Jasberg, Jeffery - FS, UT" userId="afad0340-7634-41be-b368-f9a48436a6b6" providerId="ADAL" clId="{72EA5D30-91B9-4D3D-A08D-8B4F7D2DC8C5}" dt="2025-02-25T22:57:45.259" v="2426" actId="20577"/>
        <pc:sldMkLst>
          <pc:docMk/>
          <pc:sldMk cId="1354834143" sldId="309"/>
        </pc:sldMkLst>
        <pc:spChg chg="mod">
          <ac:chgData name="Jasberg, Jeffery - FS, UT" userId="afad0340-7634-41be-b368-f9a48436a6b6" providerId="ADAL" clId="{72EA5D30-91B9-4D3D-A08D-8B4F7D2DC8C5}" dt="2025-02-25T22:57:45.259" v="2426" actId="20577"/>
          <ac:spMkLst>
            <pc:docMk/>
            <pc:sldMk cId="1354834143" sldId="309"/>
            <ac:spMk id="2" creationId="{B894A72B-5B61-475D-4553-76076B589DB8}"/>
          </ac:spMkLst>
        </pc:spChg>
        <pc:spChg chg="mod">
          <ac:chgData name="Jasberg, Jeffery - FS, UT" userId="afad0340-7634-41be-b368-f9a48436a6b6" providerId="ADAL" clId="{72EA5D30-91B9-4D3D-A08D-8B4F7D2DC8C5}" dt="2025-02-25T21:37:18.040" v="934" actId="20577"/>
          <ac:spMkLst>
            <pc:docMk/>
            <pc:sldMk cId="1354834143" sldId="309"/>
            <ac:spMk id="4" creationId="{E263078C-91B0-D0E0-7311-BE6109A9C35C}"/>
          </ac:spMkLst>
        </pc:spChg>
        <pc:picChg chg="add mod">
          <ac:chgData name="Jasberg, Jeffery - FS, UT" userId="afad0340-7634-41be-b368-f9a48436a6b6" providerId="ADAL" clId="{72EA5D30-91B9-4D3D-A08D-8B4F7D2DC8C5}" dt="2025-02-25T21:39:42.699" v="1024" actId="14100"/>
          <ac:picMkLst>
            <pc:docMk/>
            <pc:sldMk cId="1354834143" sldId="309"/>
            <ac:picMk id="5" creationId="{1A00205A-A25F-31B2-FB9F-A9A060EF6246}"/>
          </ac:picMkLst>
        </pc:picChg>
        <pc:picChg chg="add mod">
          <ac:chgData name="Jasberg, Jeffery - FS, UT" userId="afad0340-7634-41be-b368-f9a48436a6b6" providerId="ADAL" clId="{72EA5D30-91B9-4D3D-A08D-8B4F7D2DC8C5}" dt="2025-02-25T21:41:35.678" v="1047" actId="1076"/>
          <ac:picMkLst>
            <pc:docMk/>
            <pc:sldMk cId="1354834143" sldId="309"/>
            <ac:picMk id="8" creationId="{72BFB134-605D-242C-4487-8A5FDD3C540F}"/>
          </ac:picMkLst>
        </pc:picChg>
        <pc:picChg chg="add mod">
          <ac:chgData name="Jasberg, Jeffery - FS, UT" userId="afad0340-7634-41be-b368-f9a48436a6b6" providerId="ADAL" clId="{72EA5D30-91B9-4D3D-A08D-8B4F7D2DC8C5}" dt="2025-02-25T21:41:32.378" v="1046" actId="1076"/>
          <ac:picMkLst>
            <pc:docMk/>
            <pc:sldMk cId="1354834143" sldId="309"/>
            <ac:picMk id="10" creationId="{5E88B992-0C3B-CDC1-1556-85CB6E8134A0}"/>
          </ac:picMkLst>
        </pc:picChg>
      </pc:sldChg>
      <pc:sldChg chg="addSp delSp modSp add mod delAnim modAnim">
        <pc:chgData name="Jasberg, Jeffery - FS, UT" userId="afad0340-7634-41be-b368-f9a48436a6b6" providerId="ADAL" clId="{72EA5D30-91B9-4D3D-A08D-8B4F7D2DC8C5}" dt="2025-02-25T22:09:41.149" v="1741"/>
        <pc:sldMkLst>
          <pc:docMk/>
          <pc:sldMk cId="975947313" sldId="310"/>
        </pc:sldMkLst>
        <pc:spChg chg="mod">
          <ac:chgData name="Jasberg, Jeffery - FS, UT" userId="afad0340-7634-41be-b368-f9a48436a6b6" providerId="ADAL" clId="{72EA5D30-91B9-4D3D-A08D-8B4F7D2DC8C5}" dt="2025-02-25T22:09:26.565" v="1739" actId="20577"/>
          <ac:spMkLst>
            <pc:docMk/>
            <pc:sldMk cId="975947313" sldId="310"/>
            <ac:spMk id="2" creationId="{C18377E3-B9DE-D8FC-DD44-1D29DA6ED087}"/>
          </ac:spMkLst>
        </pc:spChg>
        <pc:picChg chg="add mod ord">
          <ac:chgData name="Jasberg, Jeffery - FS, UT" userId="afad0340-7634-41be-b368-f9a48436a6b6" providerId="ADAL" clId="{72EA5D30-91B9-4D3D-A08D-8B4F7D2DC8C5}" dt="2025-02-25T22:08:50.662" v="1691" actId="29295"/>
          <ac:picMkLst>
            <pc:docMk/>
            <pc:sldMk cId="975947313" sldId="310"/>
            <ac:picMk id="9" creationId="{6749F04C-8A91-05E6-09C3-9CB23DC321C0}"/>
          </ac:picMkLst>
        </pc:picChg>
      </pc:sldChg>
      <pc:sldChg chg="addSp delSp modSp add mod delAnim modAnim">
        <pc:chgData name="Jasberg, Jeffery - FS, UT" userId="afad0340-7634-41be-b368-f9a48436a6b6" providerId="ADAL" clId="{72EA5D30-91B9-4D3D-A08D-8B4F7D2DC8C5}" dt="2025-02-25T22:35:54.854" v="2061"/>
        <pc:sldMkLst>
          <pc:docMk/>
          <pc:sldMk cId="437226000" sldId="311"/>
        </pc:sldMkLst>
        <pc:spChg chg="mod">
          <ac:chgData name="Jasberg, Jeffery - FS, UT" userId="afad0340-7634-41be-b368-f9a48436a6b6" providerId="ADAL" clId="{72EA5D30-91B9-4D3D-A08D-8B4F7D2DC8C5}" dt="2025-02-25T22:34:57.334" v="2050" actId="20577"/>
          <ac:spMkLst>
            <pc:docMk/>
            <pc:sldMk cId="437226000" sldId="311"/>
            <ac:spMk id="2" creationId="{C3F9E80C-DF6A-1421-46E0-3B773DD42CF3}"/>
          </ac:spMkLst>
        </pc:spChg>
        <pc:picChg chg="add mod ord">
          <ac:chgData name="Jasberg, Jeffery - FS, UT" userId="afad0340-7634-41be-b368-f9a48436a6b6" providerId="ADAL" clId="{72EA5D30-91B9-4D3D-A08D-8B4F7D2DC8C5}" dt="2025-02-25T22:30:58.350" v="1752" actId="29295"/>
          <ac:picMkLst>
            <pc:docMk/>
            <pc:sldMk cId="437226000" sldId="311"/>
            <ac:picMk id="6" creationId="{AC2FA359-7511-B366-9C37-7F2FFF3D3329}"/>
          </ac:picMkLst>
        </pc:picChg>
      </pc:sldChg>
      <pc:sldChg chg="addSp delSp modSp add mod delAnim modAnim">
        <pc:chgData name="Jasberg, Jeffery - FS, UT" userId="afad0340-7634-41be-b368-f9a48436a6b6" providerId="ADAL" clId="{72EA5D30-91B9-4D3D-A08D-8B4F7D2DC8C5}" dt="2025-02-25T22:54:10.086" v="2370" actId="20577"/>
        <pc:sldMkLst>
          <pc:docMk/>
          <pc:sldMk cId="3095588485" sldId="312"/>
        </pc:sldMkLst>
        <pc:spChg chg="add mod">
          <ac:chgData name="Jasberg, Jeffery - FS, UT" userId="afad0340-7634-41be-b368-f9a48436a6b6" providerId="ADAL" clId="{72EA5D30-91B9-4D3D-A08D-8B4F7D2DC8C5}" dt="2025-02-25T22:54:10.086" v="2370" actId="20577"/>
          <ac:spMkLst>
            <pc:docMk/>
            <pc:sldMk cId="3095588485" sldId="312"/>
            <ac:spMk id="9" creationId="{42DE6D54-846B-5136-3F8D-61502AD87934}"/>
          </ac:spMkLst>
        </pc:spChg>
        <pc:picChg chg="add mod">
          <ac:chgData name="Jasberg, Jeffery - FS, UT" userId="afad0340-7634-41be-b368-f9a48436a6b6" providerId="ADAL" clId="{72EA5D30-91B9-4D3D-A08D-8B4F7D2DC8C5}" dt="2025-02-25T21:55:21.268" v="1192" actId="1076"/>
          <ac:picMkLst>
            <pc:docMk/>
            <pc:sldMk cId="3095588485" sldId="312"/>
            <ac:picMk id="12" creationId="{99557226-929A-69C4-38BB-828CBDAD2593}"/>
          </ac:picMkLst>
        </pc:picChg>
        <pc:picChg chg="add mod ord">
          <ac:chgData name="Jasberg, Jeffery - FS, UT" userId="afad0340-7634-41be-b368-f9a48436a6b6" providerId="ADAL" clId="{72EA5D30-91B9-4D3D-A08D-8B4F7D2DC8C5}" dt="2025-02-25T22:31:18.661" v="1757" actId="29295"/>
          <ac:picMkLst>
            <pc:docMk/>
            <pc:sldMk cId="3095588485" sldId="312"/>
            <ac:picMk id="14" creationId="{35AC6461-05D1-C771-164F-C8681C373044}"/>
          </ac:picMkLst>
        </pc:picChg>
      </pc:sldChg>
      <pc:sldChg chg="addSp delSp modSp add mod">
        <pc:chgData name="Jasberg, Jeffery - FS, UT" userId="afad0340-7634-41be-b368-f9a48436a6b6" providerId="ADAL" clId="{72EA5D30-91B9-4D3D-A08D-8B4F7D2DC8C5}" dt="2025-02-25T23:07:20.574" v="2557" actId="20577"/>
        <pc:sldMkLst>
          <pc:docMk/>
          <pc:sldMk cId="1749458748" sldId="313"/>
        </pc:sldMkLst>
        <pc:spChg chg="mod ord">
          <ac:chgData name="Jasberg, Jeffery - FS, UT" userId="afad0340-7634-41be-b368-f9a48436a6b6" providerId="ADAL" clId="{72EA5D30-91B9-4D3D-A08D-8B4F7D2DC8C5}" dt="2025-02-25T23:05:25.453" v="2452" actId="26606"/>
          <ac:spMkLst>
            <pc:docMk/>
            <pc:sldMk cId="1749458748" sldId="313"/>
            <ac:spMk id="4" creationId="{C1A8CF25-4A33-E006-10BD-15B2EACDB2C2}"/>
          </ac:spMkLst>
        </pc:spChg>
        <pc:spChg chg="mod">
          <ac:chgData name="Jasberg, Jeffery - FS, UT" userId="afad0340-7634-41be-b368-f9a48436a6b6" providerId="ADAL" clId="{72EA5D30-91B9-4D3D-A08D-8B4F7D2DC8C5}" dt="2025-02-25T23:07:20.574" v="2557" actId="20577"/>
          <ac:spMkLst>
            <pc:docMk/>
            <pc:sldMk cId="1749458748" sldId="313"/>
            <ac:spMk id="9" creationId="{7E73C066-2649-3AE9-ACCE-173CDBE3B421}"/>
          </ac:spMkLst>
        </pc:spChg>
        <pc:picChg chg="add mod">
          <ac:chgData name="Jasberg, Jeffery - FS, UT" userId="afad0340-7634-41be-b368-f9a48436a6b6" providerId="ADAL" clId="{72EA5D30-91B9-4D3D-A08D-8B4F7D2DC8C5}" dt="2025-02-25T23:05:25.453" v="2452" actId="26606"/>
          <ac:picMkLst>
            <pc:docMk/>
            <pc:sldMk cId="1749458748" sldId="313"/>
            <ac:picMk id="3" creationId="{719FCC56-FDC5-2D42-27BC-02FB1911C8BD}"/>
          </ac:picMkLst>
        </pc:picChg>
      </pc:sldChg>
      <pc:sldChg chg="addSp delSp modSp add mod modAnim">
        <pc:chgData name="Jasberg, Jeffery - FS, UT" userId="afad0340-7634-41be-b368-f9a48436a6b6" providerId="ADAL" clId="{72EA5D30-91B9-4D3D-A08D-8B4F7D2DC8C5}" dt="2025-02-26T14:31:31.463" v="3090"/>
        <pc:sldMkLst>
          <pc:docMk/>
          <pc:sldMk cId="407686012" sldId="314"/>
        </pc:sldMkLst>
        <pc:spChg chg="mod">
          <ac:chgData name="Jasberg, Jeffery - FS, UT" userId="afad0340-7634-41be-b368-f9a48436a6b6" providerId="ADAL" clId="{72EA5D30-91B9-4D3D-A08D-8B4F7D2DC8C5}" dt="2025-02-26T14:07:14.124" v="2572" actId="20577"/>
          <ac:spMkLst>
            <pc:docMk/>
            <pc:sldMk cId="407686012" sldId="314"/>
            <ac:spMk id="4" creationId="{5A140953-0978-108D-6CC3-6810A03DF68C}"/>
          </ac:spMkLst>
        </pc:spChg>
        <pc:spChg chg="mod">
          <ac:chgData name="Jasberg, Jeffery - FS, UT" userId="afad0340-7634-41be-b368-f9a48436a6b6" providerId="ADAL" clId="{72EA5D30-91B9-4D3D-A08D-8B4F7D2DC8C5}" dt="2025-02-26T14:25:48.823" v="2789" actId="20577"/>
          <ac:spMkLst>
            <pc:docMk/>
            <pc:sldMk cId="407686012" sldId="314"/>
            <ac:spMk id="9" creationId="{CB6F9DD1-2A7E-2CC3-697C-38E51EF1FE2E}"/>
          </ac:spMkLst>
        </pc:spChg>
        <pc:picChg chg="del">
          <ac:chgData name="Jasberg, Jeffery - FS, UT" userId="afad0340-7634-41be-b368-f9a48436a6b6" providerId="ADAL" clId="{72EA5D30-91B9-4D3D-A08D-8B4F7D2DC8C5}" dt="2025-02-26T14:07:42.064" v="2573" actId="478"/>
          <ac:picMkLst>
            <pc:docMk/>
            <pc:sldMk cId="407686012" sldId="314"/>
            <ac:picMk id="3" creationId="{4FA03C68-7231-BDF1-53B3-20C52CD080BC}"/>
          </ac:picMkLst>
        </pc:picChg>
        <pc:picChg chg="add mod">
          <ac:chgData name="Jasberg, Jeffery - FS, UT" userId="afad0340-7634-41be-b368-f9a48436a6b6" providerId="ADAL" clId="{72EA5D30-91B9-4D3D-A08D-8B4F7D2DC8C5}" dt="2025-02-26T14:07:49.062" v="2577" actId="962"/>
          <ac:picMkLst>
            <pc:docMk/>
            <pc:sldMk cId="407686012" sldId="314"/>
            <ac:picMk id="5" creationId="{D9C60125-CB20-5A54-62C1-2AAFCF412A26}"/>
          </ac:picMkLst>
        </pc:picChg>
      </pc:sldChg>
      <pc:sldChg chg="add del">
        <pc:chgData name="Jasberg, Jeffery - FS, UT" userId="afad0340-7634-41be-b368-f9a48436a6b6" providerId="ADAL" clId="{72EA5D30-91B9-4D3D-A08D-8B4F7D2DC8C5}" dt="2025-02-26T14:07:01.600" v="2559" actId="2696"/>
        <pc:sldMkLst>
          <pc:docMk/>
          <pc:sldMk cId="3062573468" sldId="314"/>
        </pc:sldMkLst>
      </pc:sldChg>
      <pc:sldChg chg="addSp delSp modSp add del mod modAnim">
        <pc:chgData name="Jasberg, Jeffery - FS, UT" userId="afad0340-7634-41be-b368-f9a48436a6b6" providerId="ADAL" clId="{72EA5D30-91B9-4D3D-A08D-8B4F7D2DC8C5}" dt="2025-02-26T14:36:57.753" v="3162" actId="2696"/>
        <pc:sldMkLst>
          <pc:docMk/>
          <pc:sldMk cId="3603287282" sldId="315"/>
        </pc:sldMkLst>
        <pc:spChg chg="mod">
          <ac:chgData name="Jasberg, Jeffery - FS, UT" userId="afad0340-7634-41be-b368-f9a48436a6b6" providerId="ADAL" clId="{72EA5D30-91B9-4D3D-A08D-8B4F7D2DC8C5}" dt="2025-02-26T14:27:03.554" v="2797" actId="20577"/>
          <ac:spMkLst>
            <pc:docMk/>
            <pc:sldMk cId="3603287282" sldId="315"/>
            <ac:spMk id="4" creationId="{C236E8D4-9049-DB51-BD18-52D5A2A24157}"/>
          </ac:spMkLst>
        </pc:spChg>
        <pc:spChg chg="mod">
          <ac:chgData name="Jasberg, Jeffery - FS, UT" userId="afad0340-7634-41be-b368-f9a48436a6b6" providerId="ADAL" clId="{72EA5D30-91B9-4D3D-A08D-8B4F7D2DC8C5}" dt="2025-02-26T14:30:45.197" v="3076" actId="20577"/>
          <ac:spMkLst>
            <pc:docMk/>
            <pc:sldMk cId="3603287282" sldId="315"/>
            <ac:spMk id="9" creationId="{342523C0-D57F-FC8C-FEE1-024A9B5BCED7}"/>
          </ac:spMkLst>
        </pc:spChg>
        <pc:picChg chg="add mod">
          <ac:chgData name="Jasberg, Jeffery - FS, UT" userId="afad0340-7634-41be-b368-f9a48436a6b6" providerId="ADAL" clId="{72EA5D30-91B9-4D3D-A08D-8B4F7D2DC8C5}" dt="2025-02-26T14:28:12.559" v="2824" actId="962"/>
          <ac:picMkLst>
            <pc:docMk/>
            <pc:sldMk cId="3603287282" sldId="315"/>
            <ac:picMk id="3" creationId="{EA4D9E21-63AD-5392-EA37-DDF66222E329}"/>
          </ac:picMkLst>
        </pc:picChg>
        <pc:picChg chg="del">
          <ac:chgData name="Jasberg, Jeffery - FS, UT" userId="afad0340-7634-41be-b368-f9a48436a6b6" providerId="ADAL" clId="{72EA5D30-91B9-4D3D-A08D-8B4F7D2DC8C5}" dt="2025-02-26T14:27:36.494" v="2798" actId="478"/>
          <ac:picMkLst>
            <pc:docMk/>
            <pc:sldMk cId="3603287282" sldId="315"/>
            <ac:picMk id="5" creationId="{9C055FCE-1466-8E09-45D8-8409590247FA}"/>
          </ac:picMkLst>
        </pc:picChg>
      </pc:sldChg>
      <pc:sldChg chg="modSp add modAnim">
        <pc:chgData name="Jasberg, Jeffery - FS, UT" userId="afad0340-7634-41be-b368-f9a48436a6b6" providerId="ADAL" clId="{72EA5D30-91B9-4D3D-A08D-8B4F7D2DC8C5}" dt="2025-02-26T14:45:58.807" v="3372"/>
        <pc:sldMkLst>
          <pc:docMk/>
          <pc:sldMk cId="2986369315" sldId="316"/>
        </pc:sldMkLst>
        <pc:spChg chg="mod">
          <ac:chgData name="Jasberg, Jeffery - FS, UT" userId="afad0340-7634-41be-b368-f9a48436a6b6" providerId="ADAL" clId="{72EA5D30-91B9-4D3D-A08D-8B4F7D2DC8C5}" dt="2025-02-26T14:45:40.689" v="3365" actId="6549"/>
          <ac:spMkLst>
            <pc:docMk/>
            <pc:sldMk cId="2986369315" sldId="316"/>
            <ac:spMk id="9" creationId="{773B7EB9-0B55-6E12-4228-0E86C8887F7D}"/>
          </ac:spMkLst>
        </pc:spChg>
      </pc:sldChg>
      <pc:sldChg chg="addSp delSp modSp add mod delAnim">
        <pc:chgData name="Jasberg, Jeffery - FS, UT" userId="afad0340-7634-41be-b368-f9a48436a6b6" providerId="ADAL" clId="{72EA5D30-91B9-4D3D-A08D-8B4F7D2DC8C5}" dt="2025-02-26T14:46:50.089" v="3422" actId="113"/>
        <pc:sldMkLst>
          <pc:docMk/>
          <pc:sldMk cId="1327894886" sldId="317"/>
        </pc:sldMkLst>
        <pc:spChg chg="add del mod">
          <ac:chgData name="Jasberg, Jeffery - FS, UT" userId="afad0340-7634-41be-b368-f9a48436a6b6" providerId="ADAL" clId="{72EA5D30-91B9-4D3D-A08D-8B4F7D2DC8C5}" dt="2025-02-26T14:46:50.089" v="3422" actId="113"/>
          <ac:spMkLst>
            <pc:docMk/>
            <pc:sldMk cId="1327894886" sldId="317"/>
            <ac:spMk id="7" creationId="{CE2AD35B-58B9-8F5C-81AD-80D7B7F47CA3}"/>
          </ac:spMkLst>
        </pc:spChg>
        <pc:spChg chg="del mod">
          <ac:chgData name="Jasberg, Jeffery - FS, UT" userId="afad0340-7634-41be-b368-f9a48436a6b6" providerId="ADAL" clId="{72EA5D30-91B9-4D3D-A08D-8B4F7D2DC8C5}" dt="2025-02-26T14:40:14.485" v="3171" actId="478"/>
          <ac:spMkLst>
            <pc:docMk/>
            <pc:sldMk cId="1327894886" sldId="317"/>
            <ac:spMk id="9" creationId="{7800855E-7987-C5C6-4AD9-1A2188EF83A5}"/>
          </ac:spMkLst>
        </pc:spChg>
        <pc:picChg chg="del mod">
          <ac:chgData name="Jasberg, Jeffery - FS, UT" userId="afad0340-7634-41be-b368-f9a48436a6b6" providerId="ADAL" clId="{72EA5D30-91B9-4D3D-A08D-8B4F7D2DC8C5}" dt="2025-02-26T14:40:08.941" v="3169" actId="478"/>
          <ac:picMkLst>
            <pc:docMk/>
            <pc:sldMk cId="1327894886" sldId="317"/>
            <ac:picMk id="3" creationId="{1CDFBC4C-64F7-F568-6FF0-6D1DF2F0082A}"/>
          </ac:picMkLst>
        </pc:picChg>
        <pc:picChg chg="add del mod">
          <ac:chgData name="Jasberg, Jeffery - FS, UT" userId="afad0340-7634-41be-b368-f9a48436a6b6" providerId="ADAL" clId="{72EA5D30-91B9-4D3D-A08D-8B4F7D2DC8C5}" dt="2025-02-26T14:40:56.401" v="3173" actId="478"/>
          <ac:picMkLst>
            <pc:docMk/>
            <pc:sldMk cId="1327894886" sldId="317"/>
            <ac:picMk id="5" creationId="{EAE37210-FB8F-C734-BD9D-C09CF54D3708}"/>
          </ac:picMkLst>
        </pc:picChg>
        <pc:picChg chg="add del mod ord">
          <ac:chgData name="Jasberg, Jeffery - FS, UT" userId="afad0340-7634-41be-b368-f9a48436a6b6" providerId="ADAL" clId="{72EA5D30-91B9-4D3D-A08D-8B4F7D2DC8C5}" dt="2025-02-26T14:41:17.029" v="3180" actId="22"/>
          <ac:picMkLst>
            <pc:docMk/>
            <pc:sldMk cId="1327894886" sldId="317"/>
            <ac:picMk id="10" creationId="{58DDDB12-EACA-EE53-36CE-B6678D28B094}"/>
          </ac:picMkLst>
        </pc:picChg>
        <pc:picChg chg="add mod">
          <ac:chgData name="Jasberg, Jeffery - FS, UT" userId="afad0340-7634-41be-b368-f9a48436a6b6" providerId="ADAL" clId="{72EA5D30-91B9-4D3D-A08D-8B4F7D2DC8C5}" dt="2025-02-26T14:43:19.724" v="3344" actId="14100"/>
          <ac:picMkLst>
            <pc:docMk/>
            <pc:sldMk cId="1327894886" sldId="317"/>
            <ac:picMk id="12" creationId="{25332216-EBD6-1CDE-F639-D59C824C4752}"/>
          </ac:picMkLst>
        </pc:picChg>
      </pc:sldChg>
      <pc:sldChg chg="addSp delSp modSp add mod ord">
        <pc:chgData name="Jasberg, Jeffery - FS, UT" userId="afad0340-7634-41be-b368-f9a48436a6b6" providerId="ADAL" clId="{72EA5D30-91B9-4D3D-A08D-8B4F7D2DC8C5}" dt="2025-02-26T14:53:47.841" v="3727" actId="20577"/>
        <pc:sldMkLst>
          <pc:docMk/>
          <pc:sldMk cId="940510147" sldId="318"/>
        </pc:sldMkLst>
        <pc:spChg chg="mod">
          <ac:chgData name="Jasberg, Jeffery - FS, UT" userId="afad0340-7634-41be-b368-f9a48436a6b6" providerId="ADAL" clId="{72EA5D30-91B9-4D3D-A08D-8B4F7D2DC8C5}" dt="2025-02-26T14:53:47.841" v="3727" actId="20577"/>
          <ac:spMkLst>
            <pc:docMk/>
            <pc:sldMk cId="940510147" sldId="318"/>
            <ac:spMk id="7" creationId="{D530EE09-AE88-74E8-633C-CD347D38FD30}"/>
          </ac:spMkLst>
        </pc:spChg>
        <pc:picChg chg="add mod">
          <ac:chgData name="Jasberg, Jeffery - FS, UT" userId="afad0340-7634-41be-b368-f9a48436a6b6" providerId="ADAL" clId="{72EA5D30-91B9-4D3D-A08D-8B4F7D2DC8C5}" dt="2025-02-26T14:47:37.604" v="3427" actId="1076"/>
          <ac:picMkLst>
            <pc:docMk/>
            <pc:sldMk cId="940510147" sldId="318"/>
            <ac:picMk id="3" creationId="{A70E3265-B397-E9CF-521F-376621194BDE}"/>
          </ac:picMkLst>
        </pc:picChg>
        <pc:picChg chg="del">
          <ac:chgData name="Jasberg, Jeffery - FS, UT" userId="afad0340-7634-41be-b368-f9a48436a6b6" providerId="ADAL" clId="{72EA5D30-91B9-4D3D-A08D-8B4F7D2DC8C5}" dt="2025-02-26T14:47:32.109" v="3425" actId="478"/>
          <ac:picMkLst>
            <pc:docMk/>
            <pc:sldMk cId="940510147" sldId="318"/>
            <ac:picMk id="12" creationId="{A63E70B5-BF0F-1EF2-173B-CB32905502CD}"/>
          </ac:picMkLst>
        </pc:picChg>
      </pc:sldChg>
      <pc:sldChg chg="add del modAnim">
        <pc:chgData name="Jasberg, Jeffery - FS, UT" userId="afad0340-7634-41be-b368-f9a48436a6b6" providerId="ADAL" clId="{72EA5D30-91B9-4D3D-A08D-8B4F7D2DC8C5}" dt="2025-02-26T14:46:10.983" v="3373" actId="2696"/>
        <pc:sldMkLst>
          <pc:docMk/>
          <pc:sldMk cId="3174582476" sldId="318"/>
        </pc:sldMkLst>
      </pc:sldChg>
      <pc:sldChg chg="addSp delSp modSp add mod ord">
        <pc:chgData name="Jasberg, Jeffery - FS, UT" userId="afad0340-7634-41be-b368-f9a48436a6b6" providerId="ADAL" clId="{72EA5D30-91B9-4D3D-A08D-8B4F7D2DC8C5}" dt="2025-02-26T15:07:55.848" v="3943" actId="115"/>
        <pc:sldMkLst>
          <pc:docMk/>
          <pc:sldMk cId="3359157761" sldId="319"/>
        </pc:sldMkLst>
        <pc:spChg chg="mod">
          <ac:chgData name="Jasberg, Jeffery - FS, UT" userId="afad0340-7634-41be-b368-f9a48436a6b6" providerId="ADAL" clId="{72EA5D30-91B9-4D3D-A08D-8B4F7D2DC8C5}" dt="2025-02-26T15:07:55.848" v="3943" actId="115"/>
          <ac:spMkLst>
            <pc:docMk/>
            <pc:sldMk cId="3359157761" sldId="319"/>
            <ac:spMk id="7" creationId="{38137223-98D4-A39D-E5D2-4C26A55FCDDB}"/>
          </ac:spMkLst>
        </pc:spChg>
        <pc:picChg chg="del">
          <ac:chgData name="Jasberg, Jeffery - FS, UT" userId="afad0340-7634-41be-b368-f9a48436a6b6" providerId="ADAL" clId="{72EA5D30-91B9-4D3D-A08D-8B4F7D2DC8C5}" dt="2025-02-26T14:55:29.779" v="3749" actId="478"/>
          <ac:picMkLst>
            <pc:docMk/>
            <pc:sldMk cId="3359157761" sldId="319"/>
            <ac:picMk id="3" creationId="{BB60EB75-8DA1-95FC-3593-C7393C0256ED}"/>
          </ac:picMkLst>
        </pc:picChg>
        <pc:picChg chg="add mod">
          <ac:chgData name="Jasberg, Jeffery - FS, UT" userId="afad0340-7634-41be-b368-f9a48436a6b6" providerId="ADAL" clId="{72EA5D30-91B9-4D3D-A08D-8B4F7D2DC8C5}" dt="2025-02-26T14:55:48.131" v="3759" actId="962"/>
          <ac:picMkLst>
            <pc:docMk/>
            <pc:sldMk cId="3359157761" sldId="319"/>
            <ac:picMk id="5" creationId="{EA66F85E-BE54-14E5-2817-DBDA166A587A}"/>
          </ac:picMkLst>
        </pc:picChg>
      </pc:sldChg>
      <pc:sldChg chg="add del">
        <pc:chgData name="Jasberg, Jeffery - FS, UT" userId="afad0340-7634-41be-b368-f9a48436a6b6" providerId="ADAL" clId="{72EA5D30-91B9-4D3D-A08D-8B4F7D2DC8C5}" dt="2025-02-26T15:34:50.804" v="3945" actId="2696"/>
        <pc:sldMkLst>
          <pc:docMk/>
          <pc:sldMk cId="1134221597" sldId="320"/>
        </pc:sldMkLst>
      </pc:sldChg>
      <pc:sldChg chg="addSp delSp modSp add mod modAnim">
        <pc:chgData name="Jasberg, Jeffery - FS, UT" userId="afad0340-7634-41be-b368-f9a48436a6b6" providerId="ADAL" clId="{72EA5D30-91B9-4D3D-A08D-8B4F7D2DC8C5}" dt="2025-02-26T15:40:46.229" v="4205" actId="113"/>
        <pc:sldMkLst>
          <pc:docMk/>
          <pc:sldMk cId="1202366680" sldId="320"/>
        </pc:sldMkLst>
        <pc:spChg chg="mod">
          <ac:chgData name="Jasberg, Jeffery - FS, UT" userId="afad0340-7634-41be-b368-f9a48436a6b6" providerId="ADAL" clId="{72EA5D30-91B9-4D3D-A08D-8B4F7D2DC8C5}" dt="2025-02-26T15:40:46.229" v="4205" actId="113"/>
          <ac:spMkLst>
            <pc:docMk/>
            <pc:sldMk cId="1202366680" sldId="320"/>
            <ac:spMk id="9" creationId="{DB2817DD-FA15-F23D-593E-11217CBC3D8A}"/>
          </ac:spMkLst>
        </pc:spChg>
        <pc:picChg chg="add mod">
          <ac:chgData name="Jasberg, Jeffery - FS, UT" userId="afad0340-7634-41be-b368-f9a48436a6b6" providerId="ADAL" clId="{72EA5D30-91B9-4D3D-A08D-8B4F7D2DC8C5}" dt="2025-02-26T15:37:35.668" v="4080" actId="1076"/>
          <ac:picMkLst>
            <pc:docMk/>
            <pc:sldMk cId="1202366680" sldId="320"/>
            <ac:picMk id="3" creationId="{FD682ED8-925B-EA7D-C543-2789E96EE4BE}"/>
          </ac:picMkLst>
        </pc:picChg>
        <pc:picChg chg="del">
          <ac:chgData name="Jasberg, Jeffery - FS, UT" userId="afad0340-7634-41be-b368-f9a48436a6b6" providerId="ADAL" clId="{72EA5D30-91B9-4D3D-A08D-8B4F7D2DC8C5}" dt="2025-02-26T15:35:23.760" v="3947" actId="478"/>
          <ac:picMkLst>
            <pc:docMk/>
            <pc:sldMk cId="1202366680" sldId="320"/>
            <ac:picMk id="5" creationId="{DBC2567B-CA36-D188-285C-F4C66D59BC09}"/>
          </ac:picMkLst>
        </pc:picChg>
        <pc:picChg chg="add del mod">
          <ac:chgData name="Jasberg, Jeffery - FS, UT" userId="afad0340-7634-41be-b368-f9a48436a6b6" providerId="ADAL" clId="{72EA5D30-91B9-4D3D-A08D-8B4F7D2DC8C5}" dt="2025-02-26T15:39:27.507" v="4085" actId="478"/>
          <ac:picMkLst>
            <pc:docMk/>
            <pc:sldMk cId="1202366680" sldId="320"/>
            <ac:picMk id="7" creationId="{045C95FC-642D-64B4-AFF2-A0ACF8B686B2}"/>
          </ac:picMkLst>
        </pc:picChg>
        <pc:picChg chg="add mod">
          <ac:chgData name="Jasberg, Jeffery - FS, UT" userId="afad0340-7634-41be-b368-f9a48436a6b6" providerId="ADAL" clId="{72EA5D30-91B9-4D3D-A08D-8B4F7D2DC8C5}" dt="2025-02-26T15:39:43.278" v="4103" actId="1076"/>
          <ac:picMkLst>
            <pc:docMk/>
            <pc:sldMk cId="1202366680" sldId="320"/>
            <ac:picMk id="10" creationId="{0BBDEFEB-6E2A-8288-9C58-1531D5C874A7}"/>
          </ac:picMkLst>
        </pc:picChg>
      </pc:sldChg>
      <pc:sldChg chg="delSp modSp add mod modAnim">
        <pc:chgData name="Jasberg, Jeffery - FS, UT" userId="afad0340-7634-41be-b368-f9a48436a6b6" providerId="ADAL" clId="{72EA5D30-91B9-4D3D-A08D-8B4F7D2DC8C5}" dt="2025-02-26T21:23:55.589" v="4958" actId="20577"/>
        <pc:sldMkLst>
          <pc:docMk/>
          <pc:sldMk cId="643371974" sldId="321"/>
        </pc:sldMkLst>
        <pc:spChg chg="mod">
          <ac:chgData name="Jasberg, Jeffery - FS, UT" userId="afad0340-7634-41be-b368-f9a48436a6b6" providerId="ADAL" clId="{72EA5D30-91B9-4D3D-A08D-8B4F7D2DC8C5}" dt="2025-02-26T15:43:13.168" v="4230" actId="20577"/>
          <ac:spMkLst>
            <pc:docMk/>
            <pc:sldMk cId="643371974" sldId="321"/>
            <ac:spMk id="4" creationId="{BB88A053-2FED-200B-F414-545BC5AD0382}"/>
          </ac:spMkLst>
        </pc:spChg>
        <pc:spChg chg="mod">
          <ac:chgData name="Jasberg, Jeffery - FS, UT" userId="afad0340-7634-41be-b368-f9a48436a6b6" providerId="ADAL" clId="{72EA5D30-91B9-4D3D-A08D-8B4F7D2DC8C5}" dt="2025-02-26T21:23:55.589" v="4958" actId="20577"/>
          <ac:spMkLst>
            <pc:docMk/>
            <pc:sldMk cId="643371974" sldId="321"/>
            <ac:spMk id="7" creationId="{A8804CDF-5ADD-7994-7AF9-BE954126E04B}"/>
          </ac:spMkLst>
        </pc:spChg>
        <pc:picChg chg="del">
          <ac:chgData name="Jasberg, Jeffery - FS, UT" userId="afad0340-7634-41be-b368-f9a48436a6b6" providerId="ADAL" clId="{72EA5D30-91B9-4D3D-A08D-8B4F7D2DC8C5}" dt="2025-02-26T15:43:20.817" v="4231" actId="478"/>
          <ac:picMkLst>
            <pc:docMk/>
            <pc:sldMk cId="643371974" sldId="321"/>
            <ac:picMk id="12" creationId="{CCC1FAE3-BEC6-F898-F2F4-A4B958651CBA}"/>
          </ac:picMkLst>
        </pc:picChg>
      </pc:sldChg>
      <pc:sldChg chg="modSp add mod">
        <pc:chgData name="Jasberg, Jeffery - FS, UT" userId="afad0340-7634-41be-b368-f9a48436a6b6" providerId="ADAL" clId="{72EA5D30-91B9-4D3D-A08D-8B4F7D2DC8C5}" dt="2025-02-26T21:46:26.363" v="5283" actId="5793"/>
        <pc:sldMkLst>
          <pc:docMk/>
          <pc:sldMk cId="1965735810" sldId="322"/>
        </pc:sldMkLst>
        <pc:spChg chg="mod">
          <ac:chgData name="Jasberg, Jeffery - FS, UT" userId="afad0340-7634-41be-b368-f9a48436a6b6" providerId="ADAL" clId="{72EA5D30-91B9-4D3D-A08D-8B4F7D2DC8C5}" dt="2025-02-26T21:46:26.363" v="5283" actId="5793"/>
          <ac:spMkLst>
            <pc:docMk/>
            <pc:sldMk cId="1965735810" sldId="322"/>
            <ac:spMk id="7" creationId="{0DC8BEE3-ABD8-0BE6-80DA-538367E44514}"/>
          </ac:spMkLst>
        </pc:spChg>
      </pc:sldChg>
      <pc:sldChg chg="modSp add mod modAnim">
        <pc:chgData name="Jasberg, Jeffery - FS, UT" userId="afad0340-7634-41be-b368-f9a48436a6b6" providerId="ADAL" clId="{72EA5D30-91B9-4D3D-A08D-8B4F7D2DC8C5}" dt="2025-02-26T22:00:18.212" v="5684" actId="13926"/>
        <pc:sldMkLst>
          <pc:docMk/>
          <pc:sldMk cId="1591136814" sldId="323"/>
        </pc:sldMkLst>
        <pc:spChg chg="mod">
          <ac:chgData name="Jasberg, Jeffery - FS, UT" userId="afad0340-7634-41be-b368-f9a48436a6b6" providerId="ADAL" clId="{72EA5D30-91B9-4D3D-A08D-8B4F7D2DC8C5}" dt="2025-02-26T22:00:18.212" v="5684" actId="13926"/>
          <ac:spMkLst>
            <pc:docMk/>
            <pc:sldMk cId="1591136814" sldId="323"/>
            <ac:spMk id="7" creationId="{28DA44C2-2837-B625-8A98-CC767648112A}"/>
          </ac:spMkLst>
        </pc:spChg>
      </pc:sldChg>
      <pc:sldChg chg="addSp delSp modSp add mod modAnim">
        <pc:chgData name="Jasberg, Jeffery - FS, UT" userId="afad0340-7634-41be-b368-f9a48436a6b6" providerId="ADAL" clId="{72EA5D30-91B9-4D3D-A08D-8B4F7D2DC8C5}" dt="2025-02-26T22:41:24.115" v="6941" actId="313"/>
        <pc:sldMkLst>
          <pc:docMk/>
          <pc:sldMk cId="1500536665" sldId="324"/>
        </pc:sldMkLst>
        <pc:spChg chg="mod ord">
          <ac:chgData name="Jasberg, Jeffery - FS, UT" userId="afad0340-7634-41be-b368-f9a48436a6b6" providerId="ADAL" clId="{72EA5D30-91B9-4D3D-A08D-8B4F7D2DC8C5}" dt="2025-02-26T22:41:24.115" v="6941" actId="313"/>
          <ac:spMkLst>
            <pc:docMk/>
            <pc:sldMk cId="1500536665" sldId="324"/>
            <ac:spMk id="4" creationId="{B9155CC1-C938-E8AD-A80C-43AAEFFA9D91}"/>
          </ac:spMkLst>
        </pc:spChg>
        <pc:spChg chg="del mod">
          <ac:chgData name="Jasberg, Jeffery - FS, UT" userId="afad0340-7634-41be-b368-f9a48436a6b6" providerId="ADAL" clId="{72EA5D30-91B9-4D3D-A08D-8B4F7D2DC8C5}" dt="2025-02-26T22:29:37.895" v="5775"/>
          <ac:spMkLst>
            <pc:docMk/>
            <pc:sldMk cId="1500536665" sldId="324"/>
            <ac:spMk id="7" creationId="{05F74C61-9778-F7F7-0EC1-ACF31138C6BF}"/>
          </ac:spMkLst>
        </pc:spChg>
        <pc:spChg chg="add del">
          <ac:chgData name="Jasberg, Jeffery - FS, UT" userId="afad0340-7634-41be-b368-f9a48436a6b6" providerId="ADAL" clId="{72EA5D30-91B9-4D3D-A08D-8B4F7D2DC8C5}" dt="2025-02-26T22:30:53.495" v="5779"/>
          <ac:spMkLst>
            <pc:docMk/>
            <pc:sldMk cId="1500536665" sldId="324"/>
            <ac:spMk id="9" creationId="{9794BD3B-1BCE-0B7E-FB93-D7962E9D2B48}"/>
          </ac:spMkLst>
        </pc:spChg>
        <pc:spChg chg="add mod">
          <ac:chgData name="Jasberg, Jeffery - FS, UT" userId="afad0340-7634-41be-b368-f9a48436a6b6" providerId="ADAL" clId="{72EA5D30-91B9-4D3D-A08D-8B4F7D2DC8C5}" dt="2025-02-26T22:38:35.424" v="6594" actId="20577"/>
          <ac:spMkLst>
            <pc:docMk/>
            <pc:sldMk cId="1500536665" sldId="324"/>
            <ac:spMk id="10" creationId="{4E8D0EC8-6BC9-82D6-7EC3-3B6516F643F3}"/>
          </ac:spMkLst>
        </pc:spChg>
        <pc:picChg chg="add del mod">
          <ac:chgData name="Jasberg, Jeffery - FS, UT" userId="afad0340-7634-41be-b368-f9a48436a6b6" providerId="ADAL" clId="{72EA5D30-91B9-4D3D-A08D-8B4F7D2DC8C5}" dt="2025-02-26T22:30:55.436" v="5780" actId="478"/>
          <ac:picMkLst>
            <pc:docMk/>
            <pc:sldMk cId="1500536665" sldId="324"/>
            <ac:picMk id="3" creationId="{ACF5D1DF-B978-0DD9-3B70-175D7A688536}"/>
          </ac:picMkLst>
        </pc:picChg>
        <pc:picChg chg="add mod">
          <ac:chgData name="Jasberg, Jeffery - FS, UT" userId="afad0340-7634-41be-b368-f9a48436a6b6" providerId="ADAL" clId="{72EA5D30-91B9-4D3D-A08D-8B4F7D2DC8C5}" dt="2025-02-26T22:31:00.439" v="5783" actId="14100"/>
          <ac:picMkLst>
            <pc:docMk/>
            <pc:sldMk cId="1500536665" sldId="324"/>
            <ac:picMk id="6" creationId="{68ACEEE7-F6DD-4586-3FB8-4E19E4ED20B1}"/>
          </ac:picMkLst>
        </pc:picChg>
      </pc:sldChg>
      <pc:sldChg chg="modSp add modAnim">
        <pc:chgData name="Jasberg, Jeffery - FS, UT" userId="afad0340-7634-41be-b368-f9a48436a6b6" providerId="ADAL" clId="{72EA5D30-91B9-4D3D-A08D-8B4F7D2DC8C5}" dt="2025-02-26T22:43:10.817" v="7093"/>
        <pc:sldMkLst>
          <pc:docMk/>
          <pc:sldMk cId="1890227866" sldId="325"/>
        </pc:sldMkLst>
        <pc:spChg chg="mod">
          <ac:chgData name="Jasberg, Jeffery - FS, UT" userId="afad0340-7634-41be-b368-f9a48436a6b6" providerId="ADAL" clId="{72EA5D30-91B9-4D3D-A08D-8B4F7D2DC8C5}" dt="2025-02-26T22:41:21.672" v="6940" actId="313"/>
          <ac:spMkLst>
            <pc:docMk/>
            <pc:sldMk cId="1890227866" sldId="325"/>
            <ac:spMk id="4" creationId="{2D1F6FC7-8CBB-8330-91A5-B3848DB6B48E}"/>
          </ac:spMkLst>
        </pc:spChg>
        <pc:spChg chg="mod">
          <ac:chgData name="Jasberg, Jeffery - FS, UT" userId="afad0340-7634-41be-b368-f9a48436a6b6" providerId="ADAL" clId="{72EA5D30-91B9-4D3D-A08D-8B4F7D2DC8C5}" dt="2025-02-26T22:42:59.120" v="7091" actId="20577"/>
          <ac:spMkLst>
            <pc:docMk/>
            <pc:sldMk cId="1890227866" sldId="325"/>
            <ac:spMk id="10" creationId="{12453353-26DE-9DDC-BF87-3550B1B03B38}"/>
          </ac:spMkLst>
        </pc:spChg>
      </pc:sldChg>
      <pc:sldChg chg="modSp add modAnim">
        <pc:chgData name="Jasberg, Jeffery - FS, UT" userId="afad0340-7634-41be-b368-f9a48436a6b6" providerId="ADAL" clId="{72EA5D30-91B9-4D3D-A08D-8B4F7D2DC8C5}" dt="2025-02-26T22:52:20.450" v="7974"/>
        <pc:sldMkLst>
          <pc:docMk/>
          <pc:sldMk cId="3532256687" sldId="326"/>
        </pc:sldMkLst>
        <pc:spChg chg="mod">
          <ac:chgData name="Jasberg, Jeffery - FS, UT" userId="afad0340-7634-41be-b368-f9a48436a6b6" providerId="ADAL" clId="{72EA5D30-91B9-4D3D-A08D-8B4F7D2DC8C5}" dt="2025-02-26T22:46:05.495" v="7555" actId="313"/>
          <ac:spMkLst>
            <pc:docMk/>
            <pc:sldMk cId="3532256687" sldId="326"/>
            <ac:spMk id="10" creationId="{611533D0-6889-7B64-7E99-987DC5324C13}"/>
          </ac:spMkLst>
        </pc:spChg>
      </pc:sldChg>
      <pc:sldChg chg="addSp delSp modSp add mod modAnim chgLayout">
        <pc:chgData name="Jasberg, Jeffery - FS, UT" userId="afad0340-7634-41be-b368-f9a48436a6b6" providerId="ADAL" clId="{72EA5D30-91B9-4D3D-A08D-8B4F7D2DC8C5}" dt="2025-02-26T22:53:33.648" v="8076"/>
        <pc:sldMkLst>
          <pc:docMk/>
          <pc:sldMk cId="4121161683" sldId="327"/>
        </pc:sldMkLst>
        <pc:spChg chg="add del">
          <ac:chgData name="Jasberg, Jeffery - FS, UT" userId="afad0340-7634-41be-b368-f9a48436a6b6" providerId="ADAL" clId="{72EA5D30-91B9-4D3D-A08D-8B4F7D2DC8C5}" dt="2025-02-26T22:46:57.630" v="7558" actId="22"/>
          <ac:spMkLst>
            <pc:docMk/>
            <pc:sldMk cId="4121161683" sldId="327"/>
            <ac:spMk id="3" creationId="{34D27E40-F0DF-EEC5-D6AE-7EB9F70666CE}"/>
          </ac:spMkLst>
        </pc:spChg>
        <pc:spChg chg="mod ord">
          <ac:chgData name="Jasberg, Jeffery - FS, UT" userId="afad0340-7634-41be-b368-f9a48436a6b6" providerId="ADAL" clId="{72EA5D30-91B9-4D3D-A08D-8B4F7D2DC8C5}" dt="2025-02-26T22:51:38.743" v="7972" actId="26606"/>
          <ac:spMkLst>
            <pc:docMk/>
            <pc:sldMk cId="4121161683" sldId="327"/>
            <ac:spMk id="4" creationId="{2016E0EB-888B-FDA8-3DFA-AC4DFB2BF1CB}"/>
          </ac:spMkLst>
        </pc:spChg>
        <pc:spChg chg="add del mod">
          <ac:chgData name="Jasberg, Jeffery - FS, UT" userId="afad0340-7634-41be-b368-f9a48436a6b6" providerId="ADAL" clId="{72EA5D30-91B9-4D3D-A08D-8B4F7D2DC8C5}" dt="2025-02-26T22:47:07.926" v="7560"/>
          <ac:spMkLst>
            <pc:docMk/>
            <pc:sldMk cId="4121161683" sldId="327"/>
            <ac:spMk id="7" creationId="{D035B83C-89B5-3209-BAB1-060865BCC688}"/>
          </ac:spMkLst>
        </pc:spChg>
        <pc:spChg chg="mod">
          <ac:chgData name="Jasberg, Jeffery - FS, UT" userId="afad0340-7634-41be-b368-f9a48436a6b6" providerId="ADAL" clId="{72EA5D30-91B9-4D3D-A08D-8B4F7D2DC8C5}" dt="2025-02-26T22:53:21.324" v="8074" actId="20577"/>
          <ac:spMkLst>
            <pc:docMk/>
            <pc:sldMk cId="4121161683" sldId="327"/>
            <ac:spMk id="10" creationId="{FAE2D9E9-84ED-EBA3-7CE8-DCBFD0AE79F7}"/>
          </ac:spMkLst>
        </pc:spChg>
        <pc:spChg chg="add del mod">
          <ac:chgData name="Jasberg, Jeffery - FS, UT" userId="afad0340-7634-41be-b368-f9a48436a6b6" providerId="ADAL" clId="{72EA5D30-91B9-4D3D-A08D-8B4F7D2DC8C5}" dt="2025-02-26T22:49:01.015" v="7654"/>
          <ac:spMkLst>
            <pc:docMk/>
            <pc:sldMk cId="4121161683" sldId="327"/>
            <ac:spMk id="12" creationId="{8036B402-E8B8-FD20-0806-79B994FFFC00}"/>
          </ac:spMkLst>
        </pc:spChg>
        <pc:spChg chg="add del mod">
          <ac:chgData name="Jasberg, Jeffery - FS, UT" userId="afad0340-7634-41be-b368-f9a48436a6b6" providerId="ADAL" clId="{72EA5D30-91B9-4D3D-A08D-8B4F7D2DC8C5}" dt="2025-02-26T22:51:30.296" v="7968"/>
          <ac:spMkLst>
            <pc:docMk/>
            <pc:sldMk cId="4121161683" sldId="327"/>
            <ac:spMk id="15" creationId="{AA6297B9-45F2-0052-8C74-2CFDA0B2B03C}"/>
          </ac:spMkLst>
        </pc:spChg>
        <pc:spChg chg="add del mod">
          <ac:chgData name="Jasberg, Jeffery - FS, UT" userId="afad0340-7634-41be-b368-f9a48436a6b6" providerId="ADAL" clId="{72EA5D30-91B9-4D3D-A08D-8B4F7D2DC8C5}" dt="2025-02-26T22:51:38.743" v="7972" actId="26606"/>
          <ac:spMkLst>
            <pc:docMk/>
            <pc:sldMk cId="4121161683" sldId="327"/>
            <ac:spMk id="17" creationId="{C4685871-3C60-E886-87D9-8C4A582A478E}"/>
          </ac:spMkLst>
        </pc:spChg>
        <pc:picChg chg="del">
          <ac:chgData name="Jasberg, Jeffery - FS, UT" userId="afad0340-7634-41be-b368-f9a48436a6b6" providerId="ADAL" clId="{72EA5D30-91B9-4D3D-A08D-8B4F7D2DC8C5}" dt="2025-02-26T22:47:04.311" v="7559" actId="478"/>
          <ac:picMkLst>
            <pc:docMk/>
            <pc:sldMk cId="4121161683" sldId="327"/>
            <ac:picMk id="6" creationId="{0068022F-ACCB-A24A-D68E-98DDEBEEB88F}"/>
          </ac:picMkLst>
        </pc:picChg>
        <pc:picChg chg="add del mod">
          <ac:chgData name="Jasberg, Jeffery - FS, UT" userId="afad0340-7634-41be-b368-f9a48436a6b6" providerId="ADAL" clId="{72EA5D30-91B9-4D3D-A08D-8B4F7D2DC8C5}" dt="2025-02-26T22:48:58.167" v="7653" actId="478"/>
          <ac:picMkLst>
            <pc:docMk/>
            <pc:sldMk cId="4121161683" sldId="327"/>
            <ac:picMk id="9" creationId="{7863D258-CECF-86C0-4D33-7ABA83D25896}"/>
          </ac:picMkLst>
        </pc:picChg>
        <pc:picChg chg="add del mod">
          <ac:chgData name="Jasberg, Jeffery - FS, UT" userId="afad0340-7634-41be-b368-f9a48436a6b6" providerId="ADAL" clId="{72EA5D30-91B9-4D3D-A08D-8B4F7D2DC8C5}" dt="2025-02-26T22:51:28.984" v="7967" actId="478"/>
          <ac:picMkLst>
            <pc:docMk/>
            <pc:sldMk cId="4121161683" sldId="327"/>
            <ac:picMk id="14" creationId="{E2A9AED5-7F1B-BF46-6332-A3B0DE774940}"/>
          </ac:picMkLst>
        </pc:picChg>
        <pc:picChg chg="add mod ord">
          <ac:chgData name="Jasberg, Jeffery - FS, UT" userId="afad0340-7634-41be-b368-f9a48436a6b6" providerId="ADAL" clId="{72EA5D30-91B9-4D3D-A08D-8B4F7D2DC8C5}" dt="2025-02-26T22:51:38.743" v="7972" actId="26606"/>
          <ac:picMkLst>
            <pc:docMk/>
            <pc:sldMk cId="4121161683" sldId="327"/>
            <ac:picMk id="19" creationId="{BA29822D-2D3C-7AC4-56D7-2A97B76046B6}"/>
          </ac:picMkLst>
        </pc:picChg>
      </pc:sldChg>
      <pc:sldChg chg="modSp add mod modAnim">
        <pc:chgData name="Jasberg, Jeffery - FS, UT" userId="afad0340-7634-41be-b368-f9a48436a6b6" providerId="ADAL" clId="{72EA5D30-91B9-4D3D-A08D-8B4F7D2DC8C5}" dt="2025-02-26T22:58:56.661" v="8796"/>
        <pc:sldMkLst>
          <pc:docMk/>
          <pc:sldMk cId="76349513" sldId="328"/>
        </pc:sldMkLst>
        <pc:spChg chg="mod">
          <ac:chgData name="Jasberg, Jeffery - FS, UT" userId="afad0340-7634-41be-b368-f9a48436a6b6" providerId="ADAL" clId="{72EA5D30-91B9-4D3D-A08D-8B4F7D2DC8C5}" dt="2025-02-26T22:58:38.992" v="8794" actId="5793"/>
          <ac:spMkLst>
            <pc:docMk/>
            <pc:sldMk cId="76349513" sldId="328"/>
            <ac:spMk id="10" creationId="{6DD6FF74-7E2B-2018-0406-10FBF3BB201A}"/>
          </ac:spMkLst>
        </pc:spChg>
      </pc:sldChg>
      <pc:sldChg chg="addSp delSp modSp add mod modAnim">
        <pc:chgData name="Jasberg, Jeffery - FS, UT" userId="afad0340-7634-41be-b368-f9a48436a6b6" providerId="ADAL" clId="{72EA5D30-91B9-4D3D-A08D-8B4F7D2DC8C5}" dt="2025-02-26T23:05:11.962" v="9284"/>
        <pc:sldMkLst>
          <pc:docMk/>
          <pc:sldMk cId="4129947868" sldId="329"/>
        </pc:sldMkLst>
        <pc:spChg chg="add del mod">
          <ac:chgData name="Jasberg, Jeffery - FS, UT" userId="afad0340-7634-41be-b368-f9a48436a6b6" providerId="ADAL" clId="{72EA5D30-91B9-4D3D-A08D-8B4F7D2DC8C5}" dt="2025-02-26T22:59:46.162" v="8805" actId="478"/>
          <ac:spMkLst>
            <pc:docMk/>
            <pc:sldMk cId="4129947868" sldId="329"/>
            <ac:spMk id="6" creationId="{DE750D95-ECE1-EE5B-C4D1-04DC0A153E77}"/>
          </ac:spMkLst>
        </pc:spChg>
        <pc:spChg chg="mod">
          <ac:chgData name="Jasberg, Jeffery - FS, UT" userId="afad0340-7634-41be-b368-f9a48436a6b6" providerId="ADAL" clId="{72EA5D30-91B9-4D3D-A08D-8B4F7D2DC8C5}" dt="2025-02-26T23:05:01.793" v="9282" actId="20577"/>
          <ac:spMkLst>
            <pc:docMk/>
            <pc:sldMk cId="4129947868" sldId="329"/>
            <ac:spMk id="10" creationId="{55CBAD54-8E8F-96BB-0611-6DF94055C12F}"/>
          </ac:spMkLst>
        </pc:spChg>
        <pc:picChg chg="add mod">
          <ac:chgData name="Jasberg, Jeffery - FS, UT" userId="afad0340-7634-41be-b368-f9a48436a6b6" providerId="ADAL" clId="{72EA5D30-91B9-4D3D-A08D-8B4F7D2DC8C5}" dt="2025-02-26T23:00:04.924" v="8815" actId="1076"/>
          <ac:picMkLst>
            <pc:docMk/>
            <pc:sldMk cId="4129947868" sldId="329"/>
            <ac:picMk id="3" creationId="{0CF5B088-EFA4-2286-1F1F-9CCF6D87E37A}"/>
          </ac:picMkLst>
        </pc:picChg>
        <pc:picChg chg="del">
          <ac:chgData name="Jasberg, Jeffery - FS, UT" userId="afad0340-7634-41be-b368-f9a48436a6b6" providerId="ADAL" clId="{72EA5D30-91B9-4D3D-A08D-8B4F7D2DC8C5}" dt="2025-02-26T22:59:37.555" v="8802" actId="478"/>
          <ac:picMkLst>
            <pc:docMk/>
            <pc:sldMk cId="4129947868" sldId="329"/>
            <ac:picMk id="19" creationId="{9636851B-5774-3DB5-9756-75F2F8632C17}"/>
          </ac:picMkLst>
        </pc:picChg>
      </pc:sldChg>
      <pc:sldChg chg="modSp add mod modAnim">
        <pc:chgData name="Jasberg, Jeffery - FS, UT" userId="afad0340-7634-41be-b368-f9a48436a6b6" providerId="ADAL" clId="{72EA5D30-91B9-4D3D-A08D-8B4F7D2DC8C5}" dt="2025-02-26T23:07:51.299" v="9497" actId="6549"/>
        <pc:sldMkLst>
          <pc:docMk/>
          <pc:sldMk cId="1401388848" sldId="330"/>
        </pc:sldMkLst>
        <pc:spChg chg="mod">
          <ac:chgData name="Jasberg, Jeffery - FS, UT" userId="afad0340-7634-41be-b368-f9a48436a6b6" providerId="ADAL" clId="{72EA5D30-91B9-4D3D-A08D-8B4F7D2DC8C5}" dt="2025-02-26T23:07:51.299" v="9497" actId="6549"/>
          <ac:spMkLst>
            <pc:docMk/>
            <pc:sldMk cId="1401388848" sldId="330"/>
            <ac:spMk id="10" creationId="{D6904278-22E2-E978-75ED-C7BFA8B2D204}"/>
          </ac:spMkLst>
        </pc:spChg>
      </pc:sldChg>
      <pc:sldChg chg="addSp delSp modSp add mod modAnim chgLayout">
        <pc:chgData name="Jasberg, Jeffery - FS, UT" userId="afad0340-7634-41be-b368-f9a48436a6b6" providerId="ADAL" clId="{72EA5D30-91B9-4D3D-A08D-8B4F7D2DC8C5}" dt="2025-02-26T23:20:01.951" v="9973"/>
        <pc:sldMkLst>
          <pc:docMk/>
          <pc:sldMk cId="959222675" sldId="331"/>
        </pc:sldMkLst>
        <pc:spChg chg="mod ord">
          <ac:chgData name="Jasberg, Jeffery - FS, UT" userId="afad0340-7634-41be-b368-f9a48436a6b6" providerId="ADAL" clId="{72EA5D30-91B9-4D3D-A08D-8B4F7D2DC8C5}" dt="2025-02-26T23:10:49.885" v="9607" actId="26606"/>
          <ac:spMkLst>
            <pc:docMk/>
            <pc:sldMk cId="959222675" sldId="331"/>
            <ac:spMk id="4" creationId="{508B444B-9DC8-44A1-D79E-CD7483AA0E3F}"/>
          </ac:spMkLst>
        </pc:spChg>
        <pc:spChg chg="mod">
          <ac:chgData name="Jasberg, Jeffery - FS, UT" userId="afad0340-7634-41be-b368-f9a48436a6b6" providerId="ADAL" clId="{72EA5D30-91B9-4D3D-A08D-8B4F7D2DC8C5}" dt="2025-02-26T23:10:49.885" v="9607" actId="26606"/>
          <ac:spMkLst>
            <pc:docMk/>
            <pc:sldMk cId="959222675" sldId="331"/>
            <ac:spMk id="10" creationId="{D904DD86-E74B-5DB8-8ADA-1C3789EAB007}"/>
          </ac:spMkLst>
        </pc:spChg>
        <pc:spChg chg="add del mod">
          <ac:chgData name="Jasberg, Jeffery - FS, UT" userId="afad0340-7634-41be-b368-f9a48436a6b6" providerId="ADAL" clId="{72EA5D30-91B9-4D3D-A08D-8B4F7D2DC8C5}" dt="2025-02-26T23:10:49.885" v="9607" actId="26606"/>
          <ac:spMkLst>
            <pc:docMk/>
            <pc:sldMk cId="959222675" sldId="331"/>
            <ac:spMk id="15" creationId="{EF450283-831E-FA49-8F12-1DC7A07BE402}"/>
          </ac:spMkLst>
        </pc:spChg>
        <pc:spChg chg="add mod">
          <ac:chgData name="Jasberg, Jeffery - FS, UT" userId="afad0340-7634-41be-b368-f9a48436a6b6" providerId="ADAL" clId="{72EA5D30-91B9-4D3D-A08D-8B4F7D2DC8C5}" dt="2025-02-26T23:19:52.502" v="9971" actId="20577"/>
          <ac:spMkLst>
            <pc:docMk/>
            <pc:sldMk cId="959222675" sldId="331"/>
            <ac:spMk id="20" creationId="{673A2FEA-5EB5-E6B2-D86B-0DD2652CF69C}"/>
          </ac:spMkLst>
        </pc:spChg>
        <pc:picChg chg="del">
          <ac:chgData name="Jasberg, Jeffery - FS, UT" userId="afad0340-7634-41be-b368-f9a48436a6b6" providerId="ADAL" clId="{72EA5D30-91B9-4D3D-A08D-8B4F7D2DC8C5}" dt="2025-02-26T23:10:24.716" v="9597" actId="478"/>
          <ac:picMkLst>
            <pc:docMk/>
            <pc:sldMk cId="959222675" sldId="331"/>
            <ac:picMk id="3" creationId="{F52C77C0-CAF2-53A8-333E-1349482BAB55}"/>
          </ac:picMkLst>
        </pc:picChg>
        <pc:picChg chg="add mod ord">
          <ac:chgData name="Jasberg, Jeffery - FS, UT" userId="afad0340-7634-41be-b368-f9a48436a6b6" providerId="ADAL" clId="{72EA5D30-91B9-4D3D-A08D-8B4F7D2DC8C5}" dt="2025-02-26T23:11:05.771" v="9610" actId="1076"/>
          <ac:picMkLst>
            <pc:docMk/>
            <pc:sldMk cId="959222675" sldId="331"/>
            <ac:picMk id="5" creationId="{E73731E6-5241-CF9B-AF1F-1E4FDFF72825}"/>
          </ac:picMkLst>
        </pc:picChg>
      </pc:sldChg>
      <pc:sldChg chg="addSp delSp modSp add mod modAnim">
        <pc:chgData name="Jasberg, Jeffery - FS, UT" userId="afad0340-7634-41be-b368-f9a48436a6b6" providerId="ADAL" clId="{72EA5D30-91B9-4D3D-A08D-8B4F7D2DC8C5}" dt="2025-02-27T14:26:01.188" v="10441" actId="20577"/>
        <pc:sldMkLst>
          <pc:docMk/>
          <pc:sldMk cId="1766340414" sldId="332"/>
        </pc:sldMkLst>
        <pc:spChg chg="mod">
          <ac:chgData name="Jasberg, Jeffery - FS, UT" userId="afad0340-7634-41be-b368-f9a48436a6b6" providerId="ADAL" clId="{72EA5D30-91B9-4D3D-A08D-8B4F7D2DC8C5}" dt="2025-02-27T14:26:01.188" v="10441" actId="20577"/>
          <ac:spMkLst>
            <pc:docMk/>
            <pc:sldMk cId="1766340414" sldId="332"/>
            <ac:spMk id="4" creationId="{11FBD9DB-BC2D-1D26-61F5-3E37558E9949}"/>
          </ac:spMkLst>
        </pc:spChg>
        <pc:spChg chg="mod">
          <ac:chgData name="Jasberg, Jeffery - FS, UT" userId="afad0340-7634-41be-b368-f9a48436a6b6" providerId="ADAL" clId="{72EA5D30-91B9-4D3D-A08D-8B4F7D2DC8C5}" dt="2025-02-26T23:35:52.484" v="10410" actId="313"/>
          <ac:spMkLst>
            <pc:docMk/>
            <pc:sldMk cId="1766340414" sldId="332"/>
            <ac:spMk id="20" creationId="{752B2C45-0F64-E937-33C9-0EB5C0B39EE0}"/>
          </ac:spMkLst>
        </pc:spChg>
        <pc:picChg chg="add del mod ord">
          <ac:chgData name="Jasberg, Jeffery - FS, UT" userId="afad0340-7634-41be-b368-f9a48436a6b6" providerId="ADAL" clId="{72EA5D30-91B9-4D3D-A08D-8B4F7D2DC8C5}" dt="2025-02-26T23:34:50.205" v="10395" actId="478"/>
          <ac:picMkLst>
            <pc:docMk/>
            <pc:sldMk cId="1766340414" sldId="332"/>
            <ac:picMk id="3" creationId="{0B78546D-9F58-9F7E-3013-5D176F39B844}"/>
          </ac:picMkLst>
        </pc:picChg>
        <pc:picChg chg="del">
          <ac:chgData name="Jasberg, Jeffery - FS, UT" userId="afad0340-7634-41be-b368-f9a48436a6b6" providerId="ADAL" clId="{72EA5D30-91B9-4D3D-A08D-8B4F7D2DC8C5}" dt="2025-02-26T23:33:08.623" v="10380" actId="478"/>
          <ac:picMkLst>
            <pc:docMk/>
            <pc:sldMk cId="1766340414" sldId="332"/>
            <ac:picMk id="5" creationId="{DC767C39-C8DA-7082-F8AE-3C47CBD253FB}"/>
          </ac:picMkLst>
        </pc:picChg>
        <pc:picChg chg="add mod ord">
          <ac:chgData name="Jasberg, Jeffery - FS, UT" userId="afad0340-7634-41be-b368-f9a48436a6b6" providerId="ADAL" clId="{72EA5D30-91B9-4D3D-A08D-8B4F7D2DC8C5}" dt="2025-02-26T23:35:42.117" v="10407" actId="29295"/>
          <ac:picMkLst>
            <pc:docMk/>
            <pc:sldMk cId="1766340414" sldId="332"/>
            <ac:picMk id="7" creationId="{8A0A4450-C476-E4F3-7AFA-604C0CCB3697}"/>
          </ac:picMkLst>
        </pc:picChg>
      </pc:sldChg>
      <pc:sldChg chg="delSp modSp add del mod modAnim">
        <pc:chgData name="Jasberg, Jeffery - FS, UT" userId="afad0340-7634-41be-b368-f9a48436a6b6" providerId="ADAL" clId="{72EA5D30-91B9-4D3D-A08D-8B4F7D2DC8C5}" dt="2025-02-26T23:25:54.115" v="10025" actId="2696"/>
        <pc:sldMkLst>
          <pc:docMk/>
          <pc:sldMk cId="1975339914" sldId="332"/>
        </pc:sldMkLst>
        <pc:spChg chg="mod">
          <ac:chgData name="Jasberg, Jeffery - FS, UT" userId="afad0340-7634-41be-b368-f9a48436a6b6" providerId="ADAL" clId="{72EA5D30-91B9-4D3D-A08D-8B4F7D2DC8C5}" dt="2025-02-26T23:21:18.636" v="10024" actId="20577"/>
          <ac:spMkLst>
            <pc:docMk/>
            <pc:sldMk cId="1975339914" sldId="332"/>
            <ac:spMk id="4" creationId="{83E3990C-67CC-6964-CAF2-AE9385433C89}"/>
          </ac:spMkLst>
        </pc:spChg>
        <pc:spChg chg="mod">
          <ac:chgData name="Jasberg, Jeffery - FS, UT" userId="afad0340-7634-41be-b368-f9a48436a6b6" providerId="ADAL" clId="{72EA5D30-91B9-4D3D-A08D-8B4F7D2DC8C5}" dt="2025-02-26T23:21:00.816" v="9976" actId="20577"/>
          <ac:spMkLst>
            <pc:docMk/>
            <pc:sldMk cId="1975339914" sldId="332"/>
            <ac:spMk id="20" creationId="{3510273D-8736-1AAE-3777-3C2A11964909}"/>
          </ac:spMkLst>
        </pc:spChg>
        <pc:picChg chg="del">
          <ac:chgData name="Jasberg, Jeffery - FS, UT" userId="afad0340-7634-41be-b368-f9a48436a6b6" providerId="ADAL" clId="{72EA5D30-91B9-4D3D-A08D-8B4F7D2DC8C5}" dt="2025-02-26T23:20:56.223" v="9975" actId="478"/>
          <ac:picMkLst>
            <pc:docMk/>
            <pc:sldMk cId="1975339914" sldId="332"/>
            <ac:picMk id="5" creationId="{70A1EEF6-C27F-B9D8-D016-61DBEEB234F6}"/>
          </ac:picMkLst>
        </pc:picChg>
      </pc:sldChg>
      <pc:sldChg chg="addSp delSp modSp add mod modAnim">
        <pc:chgData name="Jasberg, Jeffery - FS, UT" userId="afad0340-7634-41be-b368-f9a48436a6b6" providerId="ADAL" clId="{72EA5D30-91B9-4D3D-A08D-8B4F7D2DC8C5}" dt="2025-02-27T15:03:21.109" v="11573" actId="207"/>
        <pc:sldMkLst>
          <pc:docMk/>
          <pc:sldMk cId="197414567" sldId="333"/>
        </pc:sldMkLst>
        <pc:spChg chg="add del mod">
          <ac:chgData name="Jasberg, Jeffery - FS, UT" userId="afad0340-7634-41be-b368-f9a48436a6b6" providerId="ADAL" clId="{72EA5D30-91B9-4D3D-A08D-8B4F7D2DC8C5}" dt="2025-02-27T14:31:03.807" v="10645" actId="478"/>
          <ac:spMkLst>
            <pc:docMk/>
            <pc:sldMk cId="197414567" sldId="333"/>
            <ac:spMk id="2" creationId="{7802EF7B-2CB5-9644-E951-D20B1E0A7406}"/>
          </ac:spMkLst>
        </pc:spChg>
        <pc:spChg chg="add mod">
          <ac:chgData name="Jasberg, Jeffery - FS, UT" userId="afad0340-7634-41be-b368-f9a48436a6b6" providerId="ADAL" clId="{72EA5D30-91B9-4D3D-A08D-8B4F7D2DC8C5}" dt="2025-02-27T15:03:06.546" v="11569" actId="207"/>
          <ac:spMkLst>
            <pc:docMk/>
            <pc:sldMk cId="197414567" sldId="333"/>
            <ac:spMk id="3" creationId="{EE0F118A-9DD7-7455-3656-9B3DE583F3E2}"/>
          </ac:spMkLst>
        </pc:spChg>
        <pc:spChg chg="mod">
          <ac:chgData name="Jasberg, Jeffery - FS, UT" userId="afad0340-7634-41be-b368-f9a48436a6b6" providerId="ADAL" clId="{72EA5D30-91B9-4D3D-A08D-8B4F7D2DC8C5}" dt="2025-02-27T14:28:00.356" v="10459" actId="20577"/>
          <ac:spMkLst>
            <pc:docMk/>
            <pc:sldMk cId="197414567" sldId="333"/>
            <ac:spMk id="4" creationId="{83F6A2A9-D3C5-AB78-0926-527585F776BA}"/>
          </ac:spMkLst>
        </pc:spChg>
        <pc:spChg chg="add mod">
          <ac:chgData name="Jasberg, Jeffery - FS, UT" userId="afad0340-7634-41be-b368-f9a48436a6b6" providerId="ADAL" clId="{72EA5D30-91B9-4D3D-A08D-8B4F7D2DC8C5}" dt="2025-02-27T15:03:11.583" v="11570" actId="207"/>
          <ac:spMkLst>
            <pc:docMk/>
            <pc:sldMk cId="197414567" sldId="333"/>
            <ac:spMk id="5" creationId="{8AACFB0A-762E-EB7C-7CC3-CC34B1FFC4F8}"/>
          </ac:spMkLst>
        </pc:spChg>
        <pc:spChg chg="add del mod">
          <ac:chgData name="Jasberg, Jeffery - FS, UT" userId="afad0340-7634-41be-b368-f9a48436a6b6" providerId="ADAL" clId="{72EA5D30-91B9-4D3D-A08D-8B4F7D2DC8C5}" dt="2025-02-27T14:47:02.023" v="11054" actId="478"/>
          <ac:spMkLst>
            <pc:docMk/>
            <pc:sldMk cId="197414567" sldId="333"/>
            <ac:spMk id="6" creationId="{1119FFE0-53DD-F238-23EF-7F7DD2D03AA3}"/>
          </ac:spMkLst>
        </pc:spChg>
        <pc:spChg chg="add mod">
          <ac:chgData name="Jasberg, Jeffery - FS, UT" userId="afad0340-7634-41be-b368-f9a48436a6b6" providerId="ADAL" clId="{72EA5D30-91B9-4D3D-A08D-8B4F7D2DC8C5}" dt="2025-02-27T15:03:18.300" v="11572" actId="207"/>
          <ac:spMkLst>
            <pc:docMk/>
            <pc:sldMk cId="197414567" sldId="333"/>
            <ac:spMk id="8" creationId="{DD07FA42-685F-7D30-0CA4-4E9E59EA58D9}"/>
          </ac:spMkLst>
        </pc:spChg>
        <pc:spChg chg="add mod">
          <ac:chgData name="Jasberg, Jeffery - FS, UT" userId="afad0340-7634-41be-b368-f9a48436a6b6" providerId="ADAL" clId="{72EA5D30-91B9-4D3D-A08D-8B4F7D2DC8C5}" dt="2025-02-27T15:03:21.109" v="11573" actId="207"/>
          <ac:spMkLst>
            <pc:docMk/>
            <pc:sldMk cId="197414567" sldId="333"/>
            <ac:spMk id="9" creationId="{5F0606CD-2491-D97E-3BFD-1DFC8459B48D}"/>
          </ac:spMkLst>
        </pc:spChg>
        <pc:spChg chg="mod">
          <ac:chgData name="Jasberg, Jeffery - FS, UT" userId="afad0340-7634-41be-b368-f9a48436a6b6" providerId="ADAL" clId="{72EA5D30-91B9-4D3D-A08D-8B4F7D2DC8C5}" dt="2025-02-27T15:03:02.468" v="11568" actId="207"/>
          <ac:spMkLst>
            <pc:docMk/>
            <pc:sldMk cId="197414567" sldId="333"/>
            <ac:spMk id="20" creationId="{13D458AF-F79B-C855-0F47-37376A2D972D}"/>
          </ac:spMkLst>
        </pc:spChg>
        <pc:picChg chg="del">
          <ac:chgData name="Jasberg, Jeffery - FS, UT" userId="afad0340-7634-41be-b368-f9a48436a6b6" providerId="ADAL" clId="{72EA5D30-91B9-4D3D-A08D-8B4F7D2DC8C5}" dt="2025-02-27T14:25:46.284" v="10433" actId="478"/>
          <ac:picMkLst>
            <pc:docMk/>
            <pc:sldMk cId="197414567" sldId="333"/>
            <ac:picMk id="7" creationId="{0FA6753D-0EF5-F362-EA69-B6E96CD270F7}"/>
          </ac:picMkLst>
        </pc:picChg>
      </pc:sldChg>
      <pc:sldChg chg="addSp delSp modSp add del mod">
        <pc:chgData name="Jasberg, Jeffery - FS, UT" userId="afad0340-7634-41be-b368-f9a48436a6b6" providerId="ADAL" clId="{72EA5D30-91B9-4D3D-A08D-8B4F7D2DC8C5}" dt="2025-02-27T15:02:02.306" v="11565" actId="47"/>
        <pc:sldMkLst>
          <pc:docMk/>
          <pc:sldMk cId="511691675" sldId="334"/>
        </pc:sldMkLst>
        <pc:spChg chg="del">
          <ac:chgData name="Jasberg, Jeffery - FS, UT" userId="afad0340-7634-41be-b368-f9a48436a6b6" providerId="ADAL" clId="{72EA5D30-91B9-4D3D-A08D-8B4F7D2DC8C5}" dt="2025-02-27T14:46:37.667" v="11048" actId="478"/>
          <ac:spMkLst>
            <pc:docMk/>
            <pc:sldMk cId="511691675" sldId="334"/>
            <ac:spMk id="3" creationId="{44CFD249-6345-02A2-8496-92B96CA74775}"/>
          </ac:spMkLst>
        </pc:spChg>
        <pc:spChg chg="del">
          <ac:chgData name="Jasberg, Jeffery - FS, UT" userId="afad0340-7634-41be-b368-f9a48436a6b6" providerId="ADAL" clId="{72EA5D30-91B9-4D3D-A08D-8B4F7D2DC8C5}" dt="2025-02-27T14:46:43.423" v="11050" actId="478"/>
          <ac:spMkLst>
            <pc:docMk/>
            <pc:sldMk cId="511691675" sldId="334"/>
            <ac:spMk id="5" creationId="{7EBB581F-28C5-8ECD-FA10-02F86F92C1FC}"/>
          </ac:spMkLst>
        </pc:spChg>
        <pc:spChg chg="mod">
          <ac:chgData name="Jasberg, Jeffery - FS, UT" userId="afad0340-7634-41be-b368-f9a48436a6b6" providerId="ADAL" clId="{72EA5D30-91B9-4D3D-A08D-8B4F7D2DC8C5}" dt="2025-02-27T14:46:55.391" v="11053" actId="14100"/>
          <ac:spMkLst>
            <pc:docMk/>
            <pc:sldMk cId="511691675" sldId="334"/>
            <ac:spMk id="6" creationId="{52DCDCEC-AC46-E71E-CCD2-6F8ECE9A13E1}"/>
          </ac:spMkLst>
        </pc:spChg>
        <pc:spChg chg="add del mod">
          <ac:chgData name="Jasberg, Jeffery - FS, UT" userId="afad0340-7634-41be-b368-f9a48436a6b6" providerId="ADAL" clId="{72EA5D30-91B9-4D3D-A08D-8B4F7D2DC8C5}" dt="2025-02-27T14:46:45.162" v="11051" actId="478"/>
          <ac:spMkLst>
            <pc:docMk/>
            <pc:sldMk cId="511691675" sldId="334"/>
            <ac:spMk id="7" creationId="{3948A2C5-D31D-6E08-07A5-4E5004B2B257}"/>
          </ac:spMkLst>
        </pc:spChg>
        <pc:spChg chg="del">
          <ac:chgData name="Jasberg, Jeffery - FS, UT" userId="afad0340-7634-41be-b368-f9a48436a6b6" providerId="ADAL" clId="{72EA5D30-91B9-4D3D-A08D-8B4F7D2DC8C5}" dt="2025-02-27T14:46:40.558" v="11049" actId="478"/>
          <ac:spMkLst>
            <pc:docMk/>
            <pc:sldMk cId="511691675" sldId="334"/>
            <ac:spMk id="20" creationId="{44664F0B-2A93-F0A8-6FFA-0B9F2C653656}"/>
          </ac:spMkLst>
        </pc:spChg>
      </pc:sldChg>
      <pc:sldMasterChg chg="delSldLayout modSldLayout">
        <pc:chgData name="Jasberg, Jeffery - FS, UT" userId="afad0340-7634-41be-b368-f9a48436a6b6" providerId="ADAL" clId="{72EA5D30-91B9-4D3D-A08D-8B4F7D2DC8C5}" dt="2025-02-27T15:11:27.270" v="11586" actId="167"/>
        <pc:sldMasterMkLst>
          <pc:docMk/>
          <pc:sldMasterMk cId="243136837" sldId="2147483651"/>
        </pc:sldMasterMkLst>
        <pc:sldLayoutChg chg="addSp delSp modSp mod">
          <pc:chgData name="Jasberg, Jeffery - FS, UT" userId="afad0340-7634-41be-b368-f9a48436a6b6" providerId="ADAL" clId="{72EA5D30-91B9-4D3D-A08D-8B4F7D2DC8C5}" dt="2025-02-27T15:11:27.270" v="11586" actId="167"/>
          <pc:sldLayoutMkLst>
            <pc:docMk/>
            <pc:sldMasterMk cId="243136837" sldId="2147483651"/>
            <pc:sldLayoutMk cId="904883724" sldId="2147483653"/>
          </pc:sldLayoutMkLst>
          <pc:picChg chg="del">
            <ac:chgData name="Jasberg, Jeffery - FS, UT" userId="afad0340-7634-41be-b368-f9a48436a6b6" providerId="ADAL" clId="{72EA5D30-91B9-4D3D-A08D-8B4F7D2DC8C5}" dt="2025-02-27T15:11:01.960" v="11574" actId="478"/>
            <ac:picMkLst>
              <pc:docMk/>
              <pc:sldMasterMk cId="243136837" sldId="2147483651"/>
              <pc:sldLayoutMk cId="904883724" sldId="2147483653"/>
              <ac:picMk id="2" creationId="{00000000-0000-0000-0000-000000000000}"/>
            </ac:picMkLst>
          </pc:picChg>
          <pc:picChg chg="add mod ord">
            <ac:chgData name="Jasberg, Jeffery - FS, UT" userId="afad0340-7634-41be-b368-f9a48436a6b6" providerId="ADAL" clId="{72EA5D30-91B9-4D3D-A08D-8B4F7D2DC8C5}" dt="2025-02-27T15:11:27.270" v="11586" actId="167"/>
            <ac:picMkLst>
              <pc:docMk/>
              <pc:sldMasterMk cId="243136837" sldId="2147483651"/>
              <pc:sldLayoutMk cId="904883724" sldId="2147483653"/>
              <ac:picMk id="4" creationId="{908893D1-DDE7-DDE6-9CFA-C5ACDF90A459}"/>
            </ac:picMkLst>
          </pc:picChg>
        </pc:sldLayoutChg>
        <pc:sldLayoutChg chg="del">
          <pc:chgData name="Jasberg, Jeffery - FS, UT" userId="afad0340-7634-41be-b368-f9a48436a6b6" providerId="ADAL" clId="{72EA5D30-91B9-4D3D-A08D-8B4F7D2DC8C5}" dt="2025-02-26T23:26:27.191" v="10031" actId="47"/>
          <pc:sldLayoutMkLst>
            <pc:docMk/>
            <pc:sldMasterMk cId="243136837" sldId="2147483651"/>
            <pc:sldLayoutMk cId="1575693919" sldId="2147483688"/>
          </pc:sldLayoutMkLst>
        </pc:sldLayoutChg>
      </pc:sldMasterChg>
    </pc:docChg>
  </pc:docChgLst>
  <pc:docChgLst>
    <pc:chgData name="Jasberg, Jeffery - FS, UT" userId="afad0340-7634-41be-b368-f9a48436a6b6" providerId="ADAL" clId="{B08E59C6-00E6-407E-BB42-B7D0285B4896}"/>
    <pc:docChg chg="custSel addSld delSld modSld">
      <pc:chgData name="Jasberg, Jeffery - FS, UT" userId="afad0340-7634-41be-b368-f9a48436a6b6" providerId="ADAL" clId="{B08E59C6-00E6-407E-BB42-B7D0285B4896}" dt="2025-02-27T20:35:37.550" v="456" actId="113"/>
      <pc:docMkLst>
        <pc:docMk/>
      </pc:docMkLst>
      <pc:sldChg chg="modSp mod">
        <pc:chgData name="Jasberg, Jeffery - FS, UT" userId="afad0340-7634-41be-b368-f9a48436a6b6" providerId="ADAL" clId="{B08E59C6-00E6-407E-BB42-B7D0285B4896}" dt="2025-02-27T20:35:37.550" v="456" actId="113"/>
        <pc:sldMkLst>
          <pc:docMk/>
          <pc:sldMk cId="1765843581" sldId="294"/>
        </pc:sldMkLst>
        <pc:spChg chg="mod">
          <ac:chgData name="Jasberg, Jeffery - FS, UT" userId="afad0340-7634-41be-b368-f9a48436a6b6" providerId="ADAL" clId="{B08E59C6-00E6-407E-BB42-B7D0285B4896}" dt="2025-02-27T20:35:37.550" v="456" actId="113"/>
          <ac:spMkLst>
            <pc:docMk/>
            <pc:sldMk cId="1765843581" sldId="294"/>
            <ac:spMk id="5" creationId="{3D48E016-1DF3-4268-9A61-5172395D0F52}"/>
          </ac:spMkLst>
        </pc:spChg>
      </pc:sldChg>
      <pc:sldChg chg="modSp mod">
        <pc:chgData name="Jasberg, Jeffery - FS, UT" userId="afad0340-7634-41be-b368-f9a48436a6b6" providerId="ADAL" clId="{B08E59C6-00E6-407E-BB42-B7D0285B4896}" dt="2025-02-27T20:35:16.032" v="451" actId="20577"/>
        <pc:sldMkLst>
          <pc:docMk/>
          <pc:sldMk cId="3741095734" sldId="299"/>
        </pc:sldMkLst>
        <pc:spChg chg="mod">
          <ac:chgData name="Jasberg, Jeffery - FS, UT" userId="afad0340-7634-41be-b368-f9a48436a6b6" providerId="ADAL" clId="{B08E59C6-00E6-407E-BB42-B7D0285B4896}" dt="2025-02-27T20:35:16.032" v="451" actId="20577"/>
          <ac:spMkLst>
            <pc:docMk/>
            <pc:sldMk cId="3741095734" sldId="299"/>
            <ac:spMk id="2" creationId="{5ACE5B62-DE56-EFC6-261C-BC6B7DB8A581}"/>
          </ac:spMkLst>
        </pc:spChg>
      </pc:sldChg>
      <pc:sldChg chg="modSp">
        <pc:chgData name="Jasberg, Jeffery - FS, UT" userId="afad0340-7634-41be-b368-f9a48436a6b6" providerId="ADAL" clId="{B08E59C6-00E6-407E-BB42-B7D0285B4896}" dt="2025-02-27T15:46:08.469" v="2" actId="20577"/>
        <pc:sldMkLst>
          <pc:docMk/>
          <pc:sldMk cId="1500536665" sldId="324"/>
        </pc:sldMkLst>
        <pc:spChg chg="mod">
          <ac:chgData name="Jasberg, Jeffery - FS, UT" userId="afad0340-7634-41be-b368-f9a48436a6b6" providerId="ADAL" clId="{B08E59C6-00E6-407E-BB42-B7D0285B4896}" dt="2025-02-27T15:46:08.469" v="2" actId="20577"/>
          <ac:spMkLst>
            <pc:docMk/>
            <pc:sldMk cId="1500536665" sldId="324"/>
            <ac:spMk id="10" creationId="{4E8D0EC8-6BC9-82D6-7EC3-3B6516F643F3}"/>
          </ac:spMkLst>
        </pc:spChg>
      </pc:sldChg>
      <pc:sldChg chg="modSp">
        <pc:chgData name="Jasberg, Jeffery - FS, UT" userId="afad0340-7634-41be-b368-f9a48436a6b6" providerId="ADAL" clId="{B08E59C6-00E6-407E-BB42-B7D0285B4896}" dt="2025-02-27T15:58:42.543" v="3" actId="20577"/>
        <pc:sldMkLst>
          <pc:docMk/>
          <pc:sldMk cId="1766340414" sldId="332"/>
        </pc:sldMkLst>
        <pc:spChg chg="mod">
          <ac:chgData name="Jasberg, Jeffery - FS, UT" userId="afad0340-7634-41be-b368-f9a48436a6b6" providerId="ADAL" clId="{B08E59C6-00E6-407E-BB42-B7D0285B4896}" dt="2025-02-27T15:58:42.543" v="3" actId="20577"/>
          <ac:spMkLst>
            <pc:docMk/>
            <pc:sldMk cId="1766340414" sldId="332"/>
            <ac:spMk id="20" creationId="{752B2C45-0F64-E937-33C9-0EB5C0B39EE0}"/>
          </ac:spMkLst>
        </pc:spChg>
      </pc:sldChg>
      <pc:sldChg chg="add del">
        <pc:chgData name="Jasberg, Jeffery - FS, UT" userId="afad0340-7634-41be-b368-f9a48436a6b6" providerId="ADAL" clId="{B08E59C6-00E6-407E-BB42-B7D0285B4896}" dt="2025-02-27T15:45:01.569" v="1"/>
        <pc:sldMkLst>
          <pc:docMk/>
          <pc:sldMk cId="19825406" sldId="334"/>
        </pc:sldMkLst>
      </pc:sldChg>
    </pc:docChg>
  </pc:docChgLst>
  <pc:docChgLst>
    <pc:chgData name="Tallon, Megan - FS, UT" userId="08435311-64d8-442b-8959-b0670f77adda" providerId="ADAL" clId="{E665C363-FE51-44B7-9A49-6F0241E76FD6}"/>
    <pc:docChg chg="custSel modSld">
      <pc:chgData name="Tallon, Megan - FS, UT" userId="08435311-64d8-442b-8959-b0670f77adda" providerId="ADAL" clId="{E665C363-FE51-44B7-9A49-6F0241E76FD6}" dt="2025-04-16T20:14:09.736" v="338" actId="20577"/>
      <pc:docMkLst>
        <pc:docMk/>
      </pc:docMkLst>
      <pc:sldChg chg="modSp mod">
        <pc:chgData name="Tallon, Megan - FS, UT" userId="08435311-64d8-442b-8959-b0670f77adda" providerId="ADAL" clId="{E665C363-FE51-44B7-9A49-6F0241E76FD6}" dt="2025-04-16T16:52:23.620" v="21" actId="20577"/>
        <pc:sldMkLst>
          <pc:docMk/>
          <pc:sldMk cId="3741095734" sldId="299"/>
        </pc:sldMkLst>
        <pc:spChg chg="mod">
          <ac:chgData name="Tallon, Megan - FS, UT" userId="08435311-64d8-442b-8959-b0670f77adda" providerId="ADAL" clId="{E665C363-FE51-44B7-9A49-6F0241E76FD6}" dt="2025-04-16T16:52:23.620" v="21" actId="20577"/>
          <ac:spMkLst>
            <pc:docMk/>
            <pc:sldMk cId="3741095734" sldId="299"/>
            <ac:spMk id="2" creationId="{5ACE5B62-DE56-EFC6-261C-BC6B7DB8A581}"/>
          </ac:spMkLst>
        </pc:spChg>
      </pc:sldChg>
      <pc:sldChg chg="modSp mod">
        <pc:chgData name="Tallon, Megan - FS, UT" userId="08435311-64d8-442b-8959-b0670f77adda" providerId="ADAL" clId="{E665C363-FE51-44B7-9A49-6F0241E76FD6}" dt="2025-04-16T16:53:23.814" v="31" actId="20577"/>
        <pc:sldMkLst>
          <pc:docMk/>
          <pc:sldMk cId="380847881" sldId="308"/>
        </pc:sldMkLst>
        <pc:spChg chg="mod">
          <ac:chgData name="Tallon, Megan - FS, UT" userId="08435311-64d8-442b-8959-b0670f77adda" providerId="ADAL" clId="{E665C363-FE51-44B7-9A49-6F0241E76FD6}" dt="2025-04-16T16:53:23.814" v="31" actId="20577"/>
          <ac:spMkLst>
            <pc:docMk/>
            <pc:sldMk cId="380847881" sldId="308"/>
            <ac:spMk id="2" creationId="{09A457D0-1C61-38AD-4EE5-225310F255B1}"/>
          </ac:spMkLst>
        </pc:spChg>
      </pc:sldChg>
      <pc:sldChg chg="modSp mod">
        <pc:chgData name="Tallon, Megan - FS, UT" userId="08435311-64d8-442b-8959-b0670f77adda" providerId="ADAL" clId="{E665C363-FE51-44B7-9A49-6F0241E76FD6}" dt="2025-04-16T16:53:42.030" v="40" actId="20577"/>
        <pc:sldMkLst>
          <pc:docMk/>
          <pc:sldMk cId="1354834143" sldId="309"/>
        </pc:sldMkLst>
        <pc:spChg chg="mod">
          <ac:chgData name="Tallon, Megan - FS, UT" userId="08435311-64d8-442b-8959-b0670f77adda" providerId="ADAL" clId="{E665C363-FE51-44B7-9A49-6F0241E76FD6}" dt="2025-04-16T16:53:42.030" v="40" actId="20577"/>
          <ac:spMkLst>
            <pc:docMk/>
            <pc:sldMk cId="1354834143" sldId="309"/>
            <ac:spMk id="2" creationId="{B894A72B-5B61-475D-4553-76076B589DB8}"/>
          </ac:spMkLst>
        </pc:spChg>
      </pc:sldChg>
      <pc:sldChg chg="modSp">
        <pc:chgData name="Tallon, Megan - FS, UT" userId="08435311-64d8-442b-8959-b0670f77adda" providerId="ADAL" clId="{E665C363-FE51-44B7-9A49-6F0241E76FD6}" dt="2025-04-16T16:54:30.973" v="46" actId="20577"/>
        <pc:sldMkLst>
          <pc:docMk/>
          <pc:sldMk cId="975947313" sldId="310"/>
        </pc:sldMkLst>
        <pc:spChg chg="mod">
          <ac:chgData name="Tallon, Megan - FS, UT" userId="08435311-64d8-442b-8959-b0670f77adda" providerId="ADAL" clId="{E665C363-FE51-44B7-9A49-6F0241E76FD6}" dt="2025-04-16T16:54:30.973" v="46" actId="20577"/>
          <ac:spMkLst>
            <pc:docMk/>
            <pc:sldMk cId="975947313" sldId="310"/>
            <ac:spMk id="2" creationId="{C18377E3-B9DE-D8FC-DD44-1D29DA6ED087}"/>
          </ac:spMkLst>
        </pc:spChg>
      </pc:sldChg>
      <pc:sldChg chg="modSp">
        <pc:chgData name="Tallon, Megan - FS, UT" userId="08435311-64d8-442b-8959-b0670f77adda" providerId="ADAL" clId="{E665C363-FE51-44B7-9A49-6F0241E76FD6}" dt="2025-04-16T19:01:37.803" v="54" actId="20577"/>
        <pc:sldMkLst>
          <pc:docMk/>
          <pc:sldMk cId="437226000" sldId="311"/>
        </pc:sldMkLst>
        <pc:spChg chg="mod">
          <ac:chgData name="Tallon, Megan - FS, UT" userId="08435311-64d8-442b-8959-b0670f77adda" providerId="ADAL" clId="{E665C363-FE51-44B7-9A49-6F0241E76FD6}" dt="2025-04-16T19:01:37.803" v="54" actId="20577"/>
          <ac:spMkLst>
            <pc:docMk/>
            <pc:sldMk cId="437226000" sldId="311"/>
            <ac:spMk id="2" creationId="{C3F9E80C-DF6A-1421-46E0-3B773DD42CF3}"/>
          </ac:spMkLst>
        </pc:spChg>
      </pc:sldChg>
      <pc:sldChg chg="modSp">
        <pc:chgData name="Tallon, Megan - FS, UT" userId="08435311-64d8-442b-8959-b0670f77adda" providerId="ADAL" clId="{E665C363-FE51-44B7-9A49-6F0241E76FD6}" dt="2025-04-16T19:02:24.140" v="64" actId="20577"/>
        <pc:sldMkLst>
          <pc:docMk/>
          <pc:sldMk cId="2986369315" sldId="316"/>
        </pc:sldMkLst>
        <pc:spChg chg="mod">
          <ac:chgData name="Tallon, Megan - FS, UT" userId="08435311-64d8-442b-8959-b0670f77adda" providerId="ADAL" clId="{E665C363-FE51-44B7-9A49-6F0241E76FD6}" dt="2025-04-16T19:02:24.140" v="64" actId="20577"/>
          <ac:spMkLst>
            <pc:docMk/>
            <pc:sldMk cId="2986369315" sldId="316"/>
            <ac:spMk id="9" creationId="{773B7EB9-0B55-6E12-4228-0E86C8887F7D}"/>
          </ac:spMkLst>
        </pc:spChg>
      </pc:sldChg>
      <pc:sldChg chg="modSp">
        <pc:chgData name="Tallon, Megan - FS, UT" userId="08435311-64d8-442b-8959-b0670f77adda" providerId="ADAL" clId="{E665C363-FE51-44B7-9A49-6F0241E76FD6}" dt="2025-04-16T19:02:09.480" v="58" actId="20577"/>
        <pc:sldMkLst>
          <pc:docMk/>
          <pc:sldMk cId="1202366680" sldId="320"/>
        </pc:sldMkLst>
        <pc:spChg chg="mod">
          <ac:chgData name="Tallon, Megan - FS, UT" userId="08435311-64d8-442b-8959-b0670f77adda" providerId="ADAL" clId="{E665C363-FE51-44B7-9A49-6F0241E76FD6}" dt="2025-04-16T19:02:09.480" v="58" actId="20577"/>
          <ac:spMkLst>
            <pc:docMk/>
            <pc:sldMk cId="1202366680" sldId="320"/>
            <ac:spMk id="9" creationId="{DB2817DD-FA15-F23D-593E-11217CBC3D8A}"/>
          </ac:spMkLst>
        </pc:spChg>
      </pc:sldChg>
      <pc:sldChg chg="modSp">
        <pc:chgData name="Tallon, Megan - FS, UT" userId="08435311-64d8-442b-8959-b0670f77adda" providerId="ADAL" clId="{E665C363-FE51-44B7-9A49-6F0241E76FD6}" dt="2025-04-16T19:03:54.364" v="66" actId="20577"/>
        <pc:sldMkLst>
          <pc:docMk/>
          <pc:sldMk cId="643371974" sldId="321"/>
        </pc:sldMkLst>
        <pc:spChg chg="mod">
          <ac:chgData name="Tallon, Megan - FS, UT" userId="08435311-64d8-442b-8959-b0670f77adda" providerId="ADAL" clId="{E665C363-FE51-44B7-9A49-6F0241E76FD6}" dt="2025-04-16T19:03:54.364" v="66" actId="20577"/>
          <ac:spMkLst>
            <pc:docMk/>
            <pc:sldMk cId="643371974" sldId="321"/>
            <ac:spMk id="7" creationId="{A8804CDF-5ADD-7994-7AF9-BE954126E04B}"/>
          </ac:spMkLst>
        </pc:spChg>
      </pc:sldChg>
      <pc:sldChg chg="modSp mod">
        <pc:chgData name="Tallon, Megan - FS, UT" userId="08435311-64d8-442b-8959-b0670f77adda" providerId="ADAL" clId="{E665C363-FE51-44B7-9A49-6F0241E76FD6}" dt="2025-04-16T19:04:00.852" v="67" actId="20577"/>
        <pc:sldMkLst>
          <pc:docMk/>
          <pc:sldMk cId="1965735810" sldId="322"/>
        </pc:sldMkLst>
        <pc:spChg chg="mod">
          <ac:chgData name="Tallon, Megan - FS, UT" userId="08435311-64d8-442b-8959-b0670f77adda" providerId="ADAL" clId="{E665C363-FE51-44B7-9A49-6F0241E76FD6}" dt="2025-04-16T19:04:00.852" v="67" actId="20577"/>
          <ac:spMkLst>
            <pc:docMk/>
            <pc:sldMk cId="1965735810" sldId="322"/>
            <ac:spMk id="7" creationId="{0DC8BEE3-ABD8-0BE6-80DA-538367E44514}"/>
          </ac:spMkLst>
        </pc:spChg>
      </pc:sldChg>
      <pc:sldChg chg="modSp">
        <pc:chgData name="Tallon, Megan - FS, UT" userId="08435311-64d8-442b-8959-b0670f77adda" providerId="ADAL" clId="{E665C363-FE51-44B7-9A49-6F0241E76FD6}" dt="2025-04-16T19:06:01.296" v="71" actId="20577"/>
        <pc:sldMkLst>
          <pc:docMk/>
          <pc:sldMk cId="1591136814" sldId="323"/>
        </pc:sldMkLst>
        <pc:spChg chg="mod">
          <ac:chgData name="Tallon, Megan - FS, UT" userId="08435311-64d8-442b-8959-b0670f77adda" providerId="ADAL" clId="{E665C363-FE51-44B7-9A49-6F0241E76FD6}" dt="2025-04-16T19:06:01.296" v="71" actId="20577"/>
          <ac:spMkLst>
            <pc:docMk/>
            <pc:sldMk cId="1591136814" sldId="323"/>
            <ac:spMk id="7" creationId="{28DA44C2-2837-B625-8A98-CC767648112A}"/>
          </ac:spMkLst>
        </pc:spChg>
      </pc:sldChg>
      <pc:sldChg chg="modSp">
        <pc:chgData name="Tallon, Megan - FS, UT" userId="08435311-64d8-442b-8959-b0670f77adda" providerId="ADAL" clId="{E665C363-FE51-44B7-9A49-6F0241E76FD6}" dt="2025-04-16T19:48:18.777" v="84" actId="255"/>
        <pc:sldMkLst>
          <pc:docMk/>
          <pc:sldMk cId="1500536665" sldId="324"/>
        </pc:sldMkLst>
        <pc:spChg chg="mod">
          <ac:chgData name="Tallon, Megan - FS, UT" userId="08435311-64d8-442b-8959-b0670f77adda" providerId="ADAL" clId="{E665C363-FE51-44B7-9A49-6F0241E76FD6}" dt="2025-04-16T19:48:18.777" v="84" actId="255"/>
          <ac:spMkLst>
            <pc:docMk/>
            <pc:sldMk cId="1500536665" sldId="324"/>
            <ac:spMk id="10" creationId="{4E8D0EC8-6BC9-82D6-7EC3-3B6516F643F3}"/>
          </ac:spMkLst>
        </pc:spChg>
      </pc:sldChg>
      <pc:sldChg chg="modSp">
        <pc:chgData name="Tallon, Megan - FS, UT" userId="08435311-64d8-442b-8959-b0670f77adda" providerId="ADAL" clId="{E665C363-FE51-44B7-9A49-6F0241E76FD6}" dt="2025-04-16T19:50:37.420" v="92" actId="20577"/>
        <pc:sldMkLst>
          <pc:docMk/>
          <pc:sldMk cId="3532256687" sldId="326"/>
        </pc:sldMkLst>
        <pc:spChg chg="mod">
          <ac:chgData name="Tallon, Megan - FS, UT" userId="08435311-64d8-442b-8959-b0670f77adda" providerId="ADAL" clId="{E665C363-FE51-44B7-9A49-6F0241E76FD6}" dt="2025-04-16T19:50:37.420" v="92" actId="20577"/>
          <ac:spMkLst>
            <pc:docMk/>
            <pc:sldMk cId="3532256687" sldId="326"/>
            <ac:spMk id="10" creationId="{611533D0-6889-7B64-7E99-987DC5324C13}"/>
          </ac:spMkLst>
        </pc:spChg>
      </pc:sldChg>
      <pc:sldChg chg="modSp">
        <pc:chgData name="Tallon, Megan - FS, UT" userId="08435311-64d8-442b-8959-b0670f77adda" providerId="ADAL" clId="{E665C363-FE51-44B7-9A49-6F0241E76FD6}" dt="2025-04-16T19:51:48.860" v="99" actId="20577"/>
        <pc:sldMkLst>
          <pc:docMk/>
          <pc:sldMk cId="4121161683" sldId="327"/>
        </pc:sldMkLst>
        <pc:spChg chg="mod">
          <ac:chgData name="Tallon, Megan - FS, UT" userId="08435311-64d8-442b-8959-b0670f77adda" providerId="ADAL" clId="{E665C363-FE51-44B7-9A49-6F0241E76FD6}" dt="2025-04-16T19:51:48.860" v="99" actId="20577"/>
          <ac:spMkLst>
            <pc:docMk/>
            <pc:sldMk cId="4121161683" sldId="327"/>
            <ac:spMk id="10" creationId="{FAE2D9E9-84ED-EBA3-7CE8-DCBFD0AE79F7}"/>
          </ac:spMkLst>
        </pc:spChg>
      </pc:sldChg>
      <pc:sldChg chg="modSp">
        <pc:chgData name="Tallon, Megan - FS, UT" userId="08435311-64d8-442b-8959-b0670f77adda" providerId="ADAL" clId="{E665C363-FE51-44B7-9A49-6F0241E76FD6}" dt="2025-04-16T19:30:15.139" v="79" actId="20577"/>
        <pc:sldMkLst>
          <pc:docMk/>
          <pc:sldMk cId="76349513" sldId="328"/>
        </pc:sldMkLst>
        <pc:spChg chg="mod">
          <ac:chgData name="Tallon, Megan - FS, UT" userId="08435311-64d8-442b-8959-b0670f77adda" providerId="ADAL" clId="{E665C363-FE51-44B7-9A49-6F0241E76FD6}" dt="2025-04-16T19:30:15.139" v="79" actId="20577"/>
          <ac:spMkLst>
            <pc:docMk/>
            <pc:sldMk cId="76349513" sldId="328"/>
            <ac:spMk id="10" creationId="{6DD6FF74-7E2B-2018-0406-10FBF3BB201A}"/>
          </ac:spMkLst>
        </pc:spChg>
      </pc:sldChg>
      <pc:sldChg chg="modSp">
        <pc:chgData name="Tallon, Megan - FS, UT" userId="08435311-64d8-442b-8959-b0670f77adda" providerId="ADAL" clId="{E665C363-FE51-44B7-9A49-6F0241E76FD6}" dt="2025-04-16T19:57:22.818" v="102" actId="20577"/>
        <pc:sldMkLst>
          <pc:docMk/>
          <pc:sldMk cId="4129947868" sldId="329"/>
        </pc:sldMkLst>
        <pc:spChg chg="mod">
          <ac:chgData name="Tallon, Megan - FS, UT" userId="08435311-64d8-442b-8959-b0670f77adda" providerId="ADAL" clId="{E665C363-FE51-44B7-9A49-6F0241E76FD6}" dt="2025-04-16T19:57:22.818" v="102" actId="20577"/>
          <ac:spMkLst>
            <pc:docMk/>
            <pc:sldMk cId="4129947868" sldId="329"/>
            <ac:spMk id="10" creationId="{55CBAD54-8E8F-96BB-0611-6DF94055C12F}"/>
          </ac:spMkLst>
        </pc:spChg>
      </pc:sldChg>
      <pc:sldChg chg="modSp modAnim">
        <pc:chgData name="Tallon, Megan - FS, UT" userId="08435311-64d8-442b-8959-b0670f77adda" providerId="ADAL" clId="{E665C363-FE51-44B7-9A49-6F0241E76FD6}" dt="2025-04-16T20:04:55.083" v="276" actId="20577"/>
        <pc:sldMkLst>
          <pc:docMk/>
          <pc:sldMk cId="959222675" sldId="331"/>
        </pc:sldMkLst>
        <pc:spChg chg="mod">
          <ac:chgData name="Tallon, Megan - FS, UT" userId="08435311-64d8-442b-8959-b0670f77adda" providerId="ADAL" clId="{E665C363-FE51-44B7-9A49-6F0241E76FD6}" dt="2025-04-16T20:04:55.083" v="276" actId="20577"/>
          <ac:spMkLst>
            <pc:docMk/>
            <pc:sldMk cId="959222675" sldId="331"/>
            <ac:spMk id="20" creationId="{673A2FEA-5EB5-E6B2-D86B-0DD2652CF69C}"/>
          </ac:spMkLst>
        </pc:spChg>
      </pc:sldChg>
      <pc:sldChg chg="modSp">
        <pc:chgData name="Tallon, Megan - FS, UT" userId="08435311-64d8-442b-8959-b0670f77adda" providerId="ADAL" clId="{E665C363-FE51-44B7-9A49-6F0241E76FD6}" dt="2025-04-16T20:05:24.961" v="277" actId="20577"/>
        <pc:sldMkLst>
          <pc:docMk/>
          <pc:sldMk cId="1766340414" sldId="332"/>
        </pc:sldMkLst>
        <pc:spChg chg="mod">
          <ac:chgData name="Tallon, Megan - FS, UT" userId="08435311-64d8-442b-8959-b0670f77adda" providerId="ADAL" clId="{E665C363-FE51-44B7-9A49-6F0241E76FD6}" dt="2025-04-16T20:05:24.961" v="277" actId="20577"/>
          <ac:spMkLst>
            <pc:docMk/>
            <pc:sldMk cId="1766340414" sldId="332"/>
            <ac:spMk id="20" creationId="{752B2C45-0F64-E937-33C9-0EB5C0B39EE0}"/>
          </ac:spMkLst>
        </pc:spChg>
      </pc:sldChg>
      <pc:sldChg chg="modSp mod">
        <pc:chgData name="Tallon, Megan - FS, UT" userId="08435311-64d8-442b-8959-b0670f77adda" providerId="ADAL" clId="{E665C363-FE51-44B7-9A49-6F0241E76FD6}" dt="2025-04-16T20:14:09.736" v="338" actId="20577"/>
        <pc:sldMkLst>
          <pc:docMk/>
          <pc:sldMk cId="197414567" sldId="333"/>
        </pc:sldMkLst>
        <pc:spChg chg="mod">
          <ac:chgData name="Tallon, Megan - FS, UT" userId="08435311-64d8-442b-8959-b0670f77adda" providerId="ADAL" clId="{E665C363-FE51-44B7-9A49-6F0241E76FD6}" dt="2025-04-16T20:14:09.736" v="338" actId="20577"/>
          <ac:spMkLst>
            <pc:docMk/>
            <pc:sldMk cId="197414567" sldId="333"/>
            <ac:spMk id="9" creationId="{5F0606CD-2491-D97E-3BFD-1DFC8459B4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/>
              <a:t>Review</a:t>
            </a:r>
            <a:r>
              <a:rPr lang="en-US" baseline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-250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/>
              <a:t> </a:t>
            </a:r>
            <a:r>
              <a:rPr lang="en-US" i="1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893D1-DDE7-DDE6-9CFA-C5ACDF90A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553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D-311 Unit 7: Maps</a:t>
            </a:r>
            <a:endParaRPr lang="en-US" sz="1200" b="1" i="0" u="none" strike="noStrike" kern="1200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D-311 Unit 7: </a:t>
            </a:r>
            <a:r>
              <a:rPr lang="en-US" altLang="en-US">
                <a:solidFill>
                  <a:schemeClr val="bg1"/>
                </a:solidFill>
              </a:rPr>
              <a:t>Maps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9466E-1AEF-B7B0-C82D-42D2DF0B7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6F9DD1-2A7E-2CC3-697C-38E51EF1FE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Map Legends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Shows information needed to interpret maps.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Common details: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Roads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Land ownership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Streams/rivers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140953-0978-108D-6CC3-6810A03D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Map Legend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D9C60125-CB20-5A54-62C1-2AAFCF412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4" y="1231321"/>
            <a:ext cx="3493296" cy="50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1522D-A7D2-D1D2-42CF-BA1B4D0F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2817DD-FA15-F23D-593E-11217CBC3D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915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Other common symbols on a map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Cardinal directions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Revision date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Keep in mind, map symbols will not be the same for every map.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D2C9A5-0DFC-48C7-304E-104EC288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Map Legend</a:t>
            </a:r>
          </a:p>
        </p:txBody>
      </p:sp>
      <p:pic>
        <p:nvPicPr>
          <p:cNvPr id="3" name="Picture 2" descr="Chart, radar chart&#10;&#10;AI-generated content may be incorrect.">
            <a:extLst>
              <a:ext uri="{FF2B5EF4-FFF2-40B4-BE49-F238E27FC236}">
                <a16:creationId xmlns:a16="http://schemas.microsoft.com/office/drawing/2014/main" id="{FD682ED8-925B-EA7D-C543-2789E96EE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30" y="1447800"/>
            <a:ext cx="163394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DEFEB-6E2A-8288-9C58-1531D5C87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91" y="3657600"/>
            <a:ext cx="3245017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27D6-1C18-6963-97B5-AD4BFB4A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3B7EB9-0B55-6E12-4228-0E86C8887F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9319" y="929128"/>
            <a:ext cx="4343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Map Scales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Will indicate the ratio or proportion of the horizontal distance on map to the corresponding distance on the ground.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/>
              <a:t>Three Types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Graphic scale (G.S.)</a:t>
            </a:r>
          </a:p>
          <a:p>
            <a:endParaRPr lang="en-US" b="0"/>
          </a:p>
          <a:p>
            <a:r>
              <a:rPr lang="en-US" b="0"/>
              <a:t>Representative fraction (R.F.)</a:t>
            </a:r>
          </a:p>
          <a:p>
            <a:endParaRPr lang="en-US" b="0"/>
          </a:p>
          <a:p>
            <a:r>
              <a:rPr lang="en-US" b="0"/>
              <a:t>Verbal scale (V.S.)</a:t>
            </a:r>
          </a:p>
          <a:p>
            <a:endParaRPr lang="en-US" b="0"/>
          </a:p>
          <a:p>
            <a:endParaRPr lang="en-US" b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7C8888-9452-8782-5F71-7A1CFBA0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Map Scales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2DCB-5B27-7C36-2967-23CF0BB9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" y="2438400"/>
            <a:ext cx="4548772" cy="26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7083-71EB-6453-D9E3-062D837D9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DFD81-D1AF-C77F-493C-DA6B0835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Map Scales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37223-98D4-A39D-E5D2-4C26A55FCD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" y="914400"/>
            <a:ext cx="89916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Graphic Scale (G.S.)</a:t>
            </a:r>
          </a:p>
          <a:p>
            <a:pPr marL="0" indent="0" algn="ctr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Also called a comparison scale, compares map distances on the ground in different units of measurement on a map.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Ex: 1 inch = 50 miles</a:t>
            </a:r>
            <a:br>
              <a:rPr lang="en-US" u="sng"/>
            </a:br>
            <a:r>
              <a:rPr lang="en-US" u="sng"/>
              <a:t> </a:t>
            </a:r>
          </a:p>
        </p:txBody>
      </p:sp>
      <p:pic>
        <p:nvPicPr>
          <p:cNvPr id="5" name="Picture 4" descr="A picture containing text, device, meter">
            <a:extLst>
              <a:ext uri="{FF2B5EF4-FFF2-40B4-BE49-F238E27FC236}">
                <a16:creationId xmlns:a16="http://schemas.microsoft.com/office/drawing/2014/main" id="{EA66F85E-BE54-14E5-2817-DBDA166A5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35" y="4114800"/>
            <a:ext cx="4527929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5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B3E83-1203-A11C-AD4D-DA30765C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2A138-5663-9032-84AE-99723031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Map Scales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30EE09-AE88-74E8-633C-CD347D38FD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" y="914400"/>
            <a:ext cx="89916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Representative Fraction (R.F.)</a:t>
            </a:r>
          </a:p>
          <a:p>
            <a:pPr marL="0" indent="0" algn="ctr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One unit of measurement on the map (inches, millimeters, etc.) is equal to the same units on the ground.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Ex: 1”/24,000” or 1”:24,000”</a:t>
            </a:r>
          </a:p>
          <a:p>
            <a:pPr marL="0" indent="0">
              <a:buNone/>
            </a:pPr>
            <a:r>
              <a:rPr lang="en-US" b="0"/>
              <a:t>One inch on the map = 24,000 inches on the ground</a:t>
            </a:r>
            <a:br>
              <a:rPr lang="en-US" u="sng"/>
            </a:br>
            <a:r>
              <a:rPr lang="en-US" u="sng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E3265-B397-E9CF-521F-37662119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3" y="4202277"/>
            <a:ext cx="4743694" cy="1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7A8FC-AF18-0A6A-4676-54B98F722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0A560A-A9F7-1684-C74C-285AA611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Map Scales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2AD35B-58B9-8F5C-81AD-80D7B7F47C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" y="914400"/>
            <a:ext cx="89916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Verbal Scale (V.S.)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Verbal scales use word to describe the relationship between the scale of the map and the real world.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Ex: 1inch = 10 miles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32216-EBD6-1CDE-F639-D59C824C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0"/>
            <a:ext cx="6172200" cy="13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B1A24-F84C-9403-6E9D-929C2DD79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88A053-2FED-200B-F414-545BC5AD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Latitude &amp; Longitude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804CDF-5ADD-7994-7AF9-BE954126E0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" y="9144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Latitude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Circle the globe parallel with the equator, running east to west. </a:t>
            </a:r>
          </a:p>
          <a:p>
            <a:r>
              <a:rPr lang="en-US" b="0"/>
              <a:t>Identified by their position north or south of the equator. The equator is 0-degree latitude.</a:t>
            </a:r>
          </a:p>
          <a:p>
            <a:r>
              <a:rPr lang="en-US" b="0"/>
              <a:t>Increase as they approach either the North or South pole.</a:t>
            </a:r>
          </a:p>
          <a:p>
            <a:endParaRPr lang="en-US" b="0"/>
          </a:p>
          <a:p>
            <a:pPr marL="0" indent="0">
              <a:buNone/>
            </a:pPr>
            <a:r>
              <a:rPr lang="en-US"/>
              <a:t>Longitude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Run true north to true south from the North Pole to the South Pole. </a:t>
            </a:r>
          </a:p>
          <a:p>
            <a:r>
              <a:rPr lang="en-US" b="0"/>
              <a:t>Based on the Prime Meridian which is 0-degree that runs through Greenwich, England. </a:t>
            </a:r>
          </a:p>
          <a:p>
            <a:r>
              <a:rPr lang="en-US" b="0"/>
              <a:t>Closer they are to the poles, the smaller the distance between them.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0056E-134F-3915-697A-98CD59ED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C33F04-D87F-89DA-5F79-0372CA28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Latitude &amp; Longitude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C8BEE3-ABD8-0BE6-80DA-538367E445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" y="914400"/>
            <a:ext cx="8991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Converting Latitude and longitude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Converting seconds to 10ths or 100ths</a:t>
            </a:r>
          </a:p>
          <a:p>
            <a:pPr marL="0" indent="0">
              <a:buNone/>
            </a:pPr>
            <a:endParaRPr lang="en-US" b="0"/>
          </a:p>
          <a:p>
            <a:r>
              <a:rPr lang="en-US" b="0"/>
              <a:t>Number of seconds ÷ 60 seconds = 10ths or 100ths</a:t>
            </a:r>
          </a:p>
          <a:p>
            <a:r>
              <a:rPr lang="en-US" b="0"/>
              <a:t>Example: 15 seconds ÷ 60 = .25 minutes</a:t>
            </a:r>
          </a:p>
          <a:p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Converting 10ths or 100ths to seconds</a:t>
            </a:r>
          </a:p>
          <a:p>
            <a:pPr marL="0" indent="0">
              <a:buNone/>
            </a:pPr>
            <a:endParaRPr lang="en-US" b="0"/>
          </a:p>
          <a:p>
            <a:r>
              <a:rPr lang="en-US" b="0"/>
              <a:t>Tenths )or hundredths) x 60 seconds = seconds</a:t>
            </a:r>
          </a:p>
          <a:p>
            <a:r>
              <a:rPr lang="en-US" b="0"/>
              <a:t>Example: .6 seconds x 60 = 36 seconds</a:t>
            </a:r>
          </a:p>
        </p:txBody>
      </p:sp>
    </p:spTree>
    <p:extLst>
      <p:ext uri="{BB962C8B-B14F-4D97-AF65-F5344CB8AC3E}">
        <p14:creationId xmlns:p14="http://schemas.microsoft.com/office/powerpoint/2010/main" val="196573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B85CC-A45E-4572-D02B-A0E572BF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B1A214-97AD-84E7-0C3A-2EF09869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Latitude &amp; Longitude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DA44C2-2837-B625-8A98-CC76764811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" y="914400"/>
            <a:ext cx="8991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Exercise </a:t>
            </a:r>
          </a:p>
          <a:p>
            <a:pPr marL="0" indent="0" algn="ctr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Convert: degrees, minutes, seconds (DMS) to degrees, decimal minutes(</a:t>
            </a:r>
            <a:r>
              <a:rPr lang="en-US" b="0" err="1"/>
              <a:t>D,dm</a:t>
            </a:r>
            <a:r>
              <a:rPr lang="en-US" b="0"/>
              <a:t>).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40° 06’ 23” x 108° 04’ 46”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>
                <a:highlight>
                  <a:srgbClr val="FFFF00"/>
                </a:highlight>
              </a:rPr>
              <a:t>Answer: 40° 06.38 x 108° 04.77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Convert: degrees, decimal degree (</a:t>
            </a:r>
            <a:r>
              <a:rPr lang="en-US" b="0" err="1"/>
              <a:t>D,dm</a:t>
            </a:r>
            <a:r>
              <a:rPr lang="en-US" b="0"/>
              <a:t>) to degrees, minutes, seconds (DMS).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43° 57.58 x 119° 54.50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>
                <a:highlight>
                  <a:srgbClr val="FFFF00"/>
                </a:highlight>
              </a:rPr>
              <a:t>Answer: 43° 57’ 34” x 119° 54’ 29”</a:t>
            </a:r>
          </a:p>
          <a:p>
            <a:pPr marL="0" indent="0">
              <a:buNone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5911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60D9-8B7A-92D5-F579-041E4D8D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AI-generated content may be incorrect.">
            <a:extLst>
              <a:ext uri="{FF2B5EF4-FFF2-40B4-BE49-F238E27FC236}">
                <a16:creationId xmlns:a16="http://schemas.microsoft.com/office/drawing/2014/main" id="{68ACEEE7-F6DD-4586-3FB8-4E19E4ED20B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25219"/>
            <a:ext cx="3124200" cy="208119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155CC1-C938-E8AD-A80C-43AAEFFA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300"/>
              <a:t>Rectangular Land Description System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8D0EC8-6BC9-82D6-7EC3-3B6516F64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9096" y="1066800"/>
            <a:ext cx="5456304" cy="55626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Initial Reference Point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1800" b="0"/>
              <a:t>Rectangular land division is based on an initial point (also referred to as a reference point).</a:t>
            </a:r>
          </a:p>
          <a:p>
            <a:pPr marL="0" indent="0">
              <a:buNone/>
            </a:pPr>
            <a:endParaRPr lang="en-US" sz="1800" b="0"/>
          </a:p>
          <a:p>
            <a:r>
              <a:rPr lang="en-US" sz="1800" b="0"/>
              <a:t>31 initial points in the conterminous US</a:t>
            </a:r>
          </a:p>
          <a:p>
            <a:r>
              <a:rPr lang="en-US" sz="1800" b="0"/>
              <a:t>All standard lines representing land divisions are based on two reference lines. </a:t>
            </a:r>
          </a:p>
          <a:p>
            <a:pPr lvl="1"/>
            <a:r>
              <a:rPr lang="en-US" b="0"/>
              <a:t>The imaginary line on the ground running east-west through the initial point is called the “Base Line.”</a:t>
            </a:r>
          </a:p>
          <a:p>
            <a:pPr lvl="1"/>
            <a:r>
              <a:rPr lang="en-US" b="0"/>
              <a:t>The imaginary line on the ground running north-south through the initial point is called the “Principle Meridian.”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90651-8C71-1E56-68F8-57578B0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E5B62-DE56-EFC6-261C-BC6B7DB8A5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686300"/>
          </a:xfrm>
        </p:spPr>
        <p:txBody>
          <a:bodyPr/>
          <a:lstStyle/>
          <a:p>
            <a:pPr marL="0" indent="0">
              <a:buNone/>
            </a:pPr>
            <a:endParaRPr lang="en-US" b="0"/>
          </a:p>
          <a:p>
            <a:r>
              <a:rPr lang="en-US" b="0"/>
              <a:t>Identify the different types of maps and how they relate to fire dispatching, planning and operations. </a:t>
            </a:r>
          </a:p>
          <a:p>
            <a:endParaRPr lang="en-US" b="0"/>
          </a:p>
          <a:p>
            <a:r>
              <a:rPr lang="en-US" b="0"/>
              <a:t>Effectively plot locations using latitude/longitude, grid maps, and township, range, and section. </a:t>
            </a:r>
          </a:p>
          <a:p>
            <a:endParaRPr lang="en-US" b="0"/>
          </a:p>
          <a:p>
            <a:r>
              <a:rPr lang="en-US" b="0"/>
              <a:t>Effectively locate and triangulate a given location using existing VOR systems. </a:t>
            </a:r>
          </a:p>
          <a:p>
            <a:endParaRPr lang="en-US" b="0"/>
          </a:p>
          <a:p>
            <a:r>
              <a:rPr lang="en-US" b="0"/>
              <a:t>Describe information needed to direct resources to a plotted location.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9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1D16-2F3A-B9D5-7A23-E59892B3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AI-generated content may be incorrect.">
            <a:extLst>
              <a:ext uri="{FF2B5EF4-FFF2-40B4-BE49-F238E27FC236}">
                <a16:creationId xmlns:a16="http://schemas.microsoft.com/office/drawing/2014/main" id="{3B912F3F-BAD4-5B87-30EB-C83C601A70E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25219"/>
            <a:ext cx="3124200" cy="208119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1F6FC7-8CBB-8330-91A5-B3848DB6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300"/>
              <a:t>Rectangular Land Description System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453353-26DE-9DDC-BF87-3550B1B03B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9096" y="1066800"/>
            <a:ext cx="5456304" cy="55626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Correction Lines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Due to the curvature of the earth, additional lines called “Guide Meridians” and “ Standard Parallels” are established from each initial point. </a:t>
            </a:r>
          </a:p>
          <a:p>
            <a:endParaRPr lang="en-US" b="0"/>
          </a:p>
          <a:p>
            <a:r>
              <a:rPr lang="en-US" b="0"/>
              <a:t>Standard parallels are located at intervals of 24 miles north and south of the base line. </a:t>
            </a:r>
          </a:p>
          <a:p>
            <a:endParaRPr lang="en-US" b="0"/>
          </a:p>
          <a:p>
            <a:r>
              <a:rPr lang="en-US" b="0"/>
              <a:t>Parallels north of the base line are designated First Standard Parallel North, Second Standard Parallel North, etc.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A395E-7780-4A42-6AEC-0503527C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AI-generated content may be incorrect.">
            <a:extLst>
              <a:ext uri="{FF2B5EF4-FFF2-40B4-BE49-F238E27FC236}">
                <a16:creationId xmlns:a16="http://schemas.microsoft.com/office/drawing/2014/main" id="{0E58E6A6-5360-6959-6A14-A1FB011FF72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25219"/>
            <a:ext cx="3124200" cy="208119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7A2788C-D9E3-B86B-36D4-40730E43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300"/>
              <a:t>Rectangular Land Description System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1533D0-6889-7B64-7E99-987DC5324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9096" y="1066800"/>
            <a:ext cx="5456304" cy="55626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Correction Lines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Guide meridians are established in a similar manner as the Principal Meridian. </a:t>
            </a:r>
          </a:p>
          <a:p>
            <a:endParaRPr lang="en-US" b="0"/>
          </a:p>
          <a:p>
            <a:r>
              <a:rPr lang="en-US" b="0"/>
              <a:t>Meridian east of the Principal Meridian are designated as First Guide Meridian East, etc., and those west as First Guide Meridian West, etc. </a:t>
            </a:r>
          </a:p>
          <a:p>
            <a:endParaRPr lang="en-US" b="0"/>
          </a:p>
          <a:p>
            <a:r>
              <a:rPr lang="en-US" b="0"/>
              <a:t>Guide meridians converge due to the curvature of the earth, so the distance between these lines will be 24 miles only at the starting point.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131A-7867-C86D-16D5-098664B43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E2D9E9-84ED-EBA3-7CE8-DCBFD0AE79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Townships and Ranges</a:t>
            </a:r>
          </a:p>
          <a:p>
            <a:pPr marL="0" indent="0">
              <a:buNone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/>
              <a:t>Township lines are a series of lines, six miles apart, which run east and west parallel to the Base 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/>
              <a:t>The area between the Base Line and the first Township Line on the south side is called Township 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/>
              <a:t>The area between the first and second Township lines on the south is Township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/>
              <a:t>The area between the first and second lines on the south is Township 2 south and so on.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9" name="Content Placeholder 18" descr="Diagram, table&#10;&#10;AI-generated content may be incorrect.">
            <a:extLst>
              <a:ext uri="{FF2B5EF4-FFF2-40B4-BE49-F238E27FC236}">
                <a16:creationId xmlns:a16="http://schemas.microsoft.com/office/drawing/2014/main" id="{BA29822D-2D3C-7AC4-56D7-2A97B76046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5555"/>
            <a:ext cx="4343400" cy="3592688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16E0EB-888B-FDA8-3DFA-AC4DFB2B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300"/>
              <a:t>Rectangular Land Description System</a:t>
            </a:r>
          </a:p>
        </p:txBody>
      </p:sp>
    </p:spTree>
    <p:extLst>
      <p:ext uri="{BB962C8B-B14F-4D97-AF65-F5344CB8AC3E}">
        <p14:creationId xmlns:p14="http://schemas.microsoft.com/office/powerpoint/2010/main" val="41211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383B7-60C2-7155-F2D2-28EDB97CD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D6FF74-7E2B-2018-0406-10FBF3BB20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Townships and Ranges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Range Lines are a series od lines six miles apart, which run north and south parallel to the Principle Meridian.</a:t>
            </a:r>
          </a:p>
          <a:p>
            <a:pPr marL="0" indent="0">
              <a:buNone/>
            </a:pPr>
            <a:r>
              <a:rPr lang="en-US" b="0"/>
              <a:t> </a:t>
            </a:r>
          </a:p>
          <a:p>
            <a:r>
              <a:rPr lang="en-US" b="0"/>
              <a:t>The areas between these lines are numbered much the same as the township areas. </a:t>
            </a:r>
          </a:p>
          <a:p>
            <a:endParaRPr lang="en-US" b="0"/>
          </a:p>
          <a:p>
            <a:r>
              <a:rPr lang="en-US" b="0"/>
              <a:t>The area between the Principle Meridian and the first line on the east side is Range 1 East.</a:t>
            </a:r>
          </a:p>
          <a:p>
            <a:pPr marL="0" indent="0">
              <a:buNone/>
            </a:pPr>
            <a:endParaRPr lang="en-US" b="0"/>
          </a:p>
          <a:p>
            <a:r>
              <a:rPr lang="en-US" b="0"/>
              <a:t>The area between the first and second lines on the east side is Range 2 East.</a:t>
            </a:r>
          </a:p>
          <a:p>
            <a:endParaRPr lang="en-US" b="0"/>
          </a:p>
          <a:p>
            <a:r>
              <a:rPr lang="en-US" b="0"/>
              <a:t>Proper descriptions have the Township written first followed by the Range (T1N, R3E).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9" name="Content Placeholder 18" descr="Diagram, table&#10;&#10;AI-generated content may be incorrect.">
            <a:extLst>
              <a:ext uri="{FF2B5EF4-FFF2-40B4-BE49-F238E27FC236}">
                <a16:creationId xmlns:a16="http://schemas.microsoft.com/office/drawing/2014/main" id="{45B77443-1E02-290C-FDF7-CADC2FB953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5555"/>
            <a:ext cx="4343400" cy="3592688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C0DA6A-C3E9-026D-1784-E580BC2E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300"/>
              <a:t>Rectangular Land Description System</a:t>
            </a:r>
          </a:p>
        </p:txBody>
      </p:sp>
    </p:spTree>
    <p:extLst>
      <p:ext uri="{BB962C8B-B14F-4D97-AF65-F5344CB8AC3E}">
        <p14:creationId xmlns:p14="http://schemas.microsoft.com/office/powerpoint/2010/main" val="763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B276-30D3-6329-34EC-A918EBF99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CBAD54-8E8F-96BB-0611-6DF94055C1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8006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Sections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Townships are subdivided into 36 areas. </a:t>
            </a:r>
          </a:p>
          <a:p>
            <a:endParaRPr lang="en-US" b="0"/>
          </a:p>
          <a:p>
            <a:r>
              <a:rPr lang="en-US" b="0"/>
              <a:t>Each one-mile square.</a:t>
            </a:r>
          </a:p>
          <a:p>
            <a:endParaRPr lang="en-US" b="0"/>
          </a:p>
          <a:p>
            <a:r>
              <a:rPr lang="en-US" b="0"/>
              <a:t>Section numbering is started in the upper right-hand corner of the Township, moving across to the left, down and to the right. </a:t>
            </a:r>
          </a:p>
          <a:p>
            <a:endParaRPr lang="en-US" b="0"/>
          </a:p>
          <a:p>
            <a:r>
              <a:rPr lang="en-US" b="0"/>
              <a:t>Each number identifies a section (equivalent to one-square mile or 640 acres).</a:t>
            </a:r>
          </a:p>
          <a:p>
            <a:endParaRPr lang="en-US" b="0"/>
          </a:p>
          <a:p>
            <a:r>
              <a:rPr lang="en-US" b="0"/>
              <a:t>Sections may not always contain 640 acres, nor are they always one mile.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35B44A-3A51-E755-8CEE-7A9F5DB2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300"/>
              <a:t>Rectangular Land Description System</a:t>
            </a:r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0CF5B088-EFA4-2286-1F1F-9CCF6D87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9968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5A0E0-44DF-9BE1-D0EA-98B4B5BB8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904278-22E2-E978-75ED-C7BFA8B2D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80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Section Divisions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A typical section of 640 acres may be broken down into smaller areas, each successive smaller piece having a unique location of its own (NW, NE, SW, SE).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7D1D5C-C5C6-21AB-E888-B2E21F84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300"/>
              <a:t>Rectangular Land Description System</a:t>
            </a:r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F4E471FD-5AF9-F572-C00F-3369A913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9968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8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1B8B-A1F9-2742-88D3-E068E1BD8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04DD86-E74B-5DB8-8ADA-1C3789EA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73A2FEA-5EB5-E6B2-D86B-0DD2652CF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4200" y="1002414"/>
            <a:ext cx="5878512" cy="5550785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b="0"/>
          </a:p>
          <a:p>
            <a:r>
              <a:rPr lang="en-US" b="0"/>
              <a:t>Transmits a unique radio signal that allows aircraft to determine its bearing relative to the VOR station. </a:t>
            </a:r>
          </a:p>
          <a:p>
            <a:endParaRPr lang="en-US" b="0"/>
          </a:p>
          <a:p>
            <a:r>
              <a:rPr lang="en-US" b="0"/>
              <a:t>Uses nautical miles. </a:t>
            </a:r>
          </a:p>
          <a:p>
            <a:endParaRPr lang="en-US" b="0"/>
          </a:p>
          <a:p>
            <a:r>
              <a:rPr lang="en-US" b="0"/>
              <a:t>Uses a 360-degree radial measurement.</a:t>
            </a:r>
          </a:p>
          <a:p>
            <a:endParaRPr lang="en-US" b="0"/>
          </a:p>
          <a:p>
            <a:pPr marL="0" indent="0">
              <a:buNone/>
            </a:pPr>
            <a:r>
              <a:rPr lang="en-US" b="0"/>
              <a:t>Aircraft may give a location in the following format:</a:t>
            </a:r>
          </a:p>
          <a:p>
            <a:r>
              <a:rPr lang="en-US" b="0"/>
              <a:t>Off the Mustang VOR, bearing 175 degrees at 25 nautical miles. </a:t>
            </a:r>
          </a:p>
        </p:txBody>
      </p:sp>
      <p:pic>
        <p:nvPicPr>
          <p:cNvPr id="5" name="Picture 4" descr="Chart, sunburst chart&#10;&#10;AI-generated content may be incorrect.">
            <a:extLst>
              <a:ext uri="{FF2B5EF4-FFF2-40B4-BE49-F238E27FC236}">
                <a16:creationId xmlns:a16="http://schemas.microsoft.com/office/drawing/2014/main" id="{E73731E6-5241-CF9B-AF1F-1E4FDFF72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4854"/>
          <a:stretch/>
        </p:blipFill>
        <p:spPr>
          <a:xfrm>
            <a:off x="158577" y="2055849"/>
            <a:ext cx="2914793" cy="3112386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8B444B-9DC8-44A1-D79E-CD7483AA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Very High Frequency Omnidirectional Range (VOR)</a:t>
            </a:r>
          </a:p>
        </p:txBody>
      </p:sp>
    </p:spTree>
    <p:extLst>
      <p:ext uri="{BB962C8B-B14F-4D97-AF65-F5344CB8AC3E}">
        <p14:creationId xmlns:p14="http://schemas.microsoft.com/office/powerpoint/2010/main" val="9592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0DB08-3E88-71D8-951C-028A2D23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0A4450-C476-E4F3-7AFA-604C0CCB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6387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5D9367-7D22-9768-9414-9F0F59D7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52B2C45-0F64-E937-33C9-0EB5C0B39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14400"/>
            <a:ext cx="8915400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Ground Resources: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Gazetteer Page # and Grid # (pg. 19, A-4)</a:t>
            </a:r>
          </a:p>
          <a:p>
            <a:r>
              <a:rPr lang="en-US" b="0"/>
              <a:t>Latitude and longitude</a:t>
            </a:r>
          </a:p>
          <a:p>
            <a:r>
              <a:rPr lang="en-US" b="0"/>
              <a:t>Township, Range, Section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Air Resources: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Latitude and longitude</a:t>
            </a:r>
          </a:p>
          <a:p>
            <a:r>
              <a:rPr lang="en-US" b="0"/>
              <a:t>VOR distance and bearing</a:t>
            </a:r>
          </a:p>
          <a:p>
            <a:r>
              <a:rPr lang="en-US" b="0"/>
              <a:t>Aeronautical charts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FBD9DB-BC2D-1D26-61F5-3E37558E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Directing Resource to an Incident</a:t>
            </a:r>
          </a:p>
        </p:txBody>
      </p:sp>
    </p:spTree>
    <p:extLst>
      <p:ext uri="{BB962C8B-B14F-4D97-AF65-F5344CB8AC3E}">
        <p14:creationId xmlns:p14="http://schemas.microsoft.com/office/powerpoint/2010/main" val="17663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10F46-B5CC-7446-4999-88BDA454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3AE3A5-34FD-3162-BDD2-AC7D825DA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3D458AF-F79B-C855-0F47-37376A2D9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14400"/>
            <a:ext cx="8915400" cy="1428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Using the Burns Interagency Fire Zone Map, complete the following:</a:t>
            </a:r>
          </a:p>
          <a:p>
            <a:r>
              <a:rPr lang="en-US" sz="1600" b="0"/>
              <a:t>Plot Section 24, T17S, R36E. What do you find there?</a:t>
            </a:r>
          </a:p>
          <a:p>
            <a:pPr lvl="1"/>
            <a:r>
              <a:rPr lang="en-US" sz="1600" b="0">
                <a:solidFill>
                  <a:srgbClr val="7030A0"/>
                </a:solidFill>
              </a:rPr>
              <a:t>Black Butte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F6A2A9-D3C5-AB78-0926-527585F7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Knowledge Check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F118A-9DD7-7455-3656-9B3DE583F3E2}"/>
              </a:ext>
            </a:extLst>
          </p:cNvPr>
          <p:cNvSpPr txBox="1">
            <a:spLocks/>
          </p:cNvSpPr>
          <p:nvPr/>
        </p:nvSpPr>
        <p:spPr>
          <a:xfrm>
            <a:off x="233723" y="2307228"/>
            <a:ext cx="8801100" cy="88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/>
              <a:t>Plot 43° 50’ 00”N x 118° 58’ 00”W. What do you find there?</a:t>
            </a:r>
          </a:p>
          <a:p>
            <a:pPr lvl="1" fontAlgn="auto">
              <a:spcAft>
                <a:spcPts val="0"/>
              </a:spcAft>
            </a:pPr>
            <a:r>
              <a:rPr lang="en-US" sz="1600" b="0">
                <a:solidFill>
                  <a:srgbClr val="7030A0"/>
                </a:solidFill>
              </a:rPr>
              <a:t>Crow Flat Guard Station</a:t>
            </a:r>
          </a:p>
          <a:p>
            <a:pPr lvl="1" fontAlgn="auto">
              <a:spcAft>
                <a:spcPts val="0"/>
              </a:spcAft>
            </a:pPr>
            <a:endParaRPr lang="en-US" b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ACFB0A-762E-EB7C-7CC3-CC34B1FFC4F8}"/>
              </a:ext>
            </a:extLst>
          </p:cNvPr>
          <p:cNvSpPr txBox="1">
            <a:spLocks/>
          </p:cNvSpPr>
          <p:nvPr/>
        </p:nvSpPr>
        <p:spPr>
          <a:xfrm>
            <a:off x="228600" y="3034272"/>
            <a:ext cx="8858250" cy="142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/>
              <a:t>Convert 43° 35.27N x 119° 03.78W to D.M.S. and plot. What is the conversion and what do you find there?</a:t>
            </a:r>
          </a:p>
          <a:p>
            <a:pPr lvl="1" fontAlgn="auto">
              <a:spcAft>
                <a:spcPts val="0"/>
              </a:spcAft>
            </a:pPr>
            <a:r>
              <a:rPr lang="en-US" sz="1600" b="0">
                <a:solidFill>
                  <a:srgbClr val="7030A0"/>
                </a:solidFill>
              </a:rPr>
              <a:t>43° 35’ 16”N x 119° 03’ 46”W</a:t>
            </a:r>
          </a:p>
          <a:p>
            <a:pPr lvl="1" fontAlgn="auto">
              <a:spcAft>
                <a:spcPts val="0"/>
              </a:spcAft>
            </a:pPr>
            <a:r>
              <a:rPr lang="en-US" sz="1600" b="0">
                <a:solidFill>
                  <a:srgbClr val="7030A0"/>
                </a:solidFill>
              </a:rPr>
              <a:t>City of Burns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07FA42-685F-7D30-0CA4-4E9E59EA58D9}"/>
              </a:ext>
            </a:extLst>
          </p:cNvPr>
          <p:cNvSpPr txBox="1">
            <a:spLocks/>
          </p:cNvSpPr>
          <p:nvPr/>
        </p:nvSpPr>
        <p:spPr>
          <a:xfrm>
            <a:off x="257175" y="4343400"/>
            <a:ext cx="8801100" cy="14289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/>
              <a:t>Find the Pueblo Helibase on the map.</a:t>
            </a:r>
          </a:p>
          <a:p>
            <a:pPr lvl="1" fontAlgn="auto">
              <a:spcAft>
                <a:spcPts val="0"/>
              </a:spcAft>
            </a:pPr>
            <a:r>
              <a:rPr lang="en-US" sz="1600" b="0"/>
              <a:t>What is the latitude/longitude in D.M.S. of the base?</a:t>
            </a:r>
          </a:p>
          <a:p>
            <a:pPr lvl="2" fontAlgn="auto">
              <a:spcAft>
                <a:spcPts val="0"/>
              </a:spcAft>
            </a:pPr>
            <a:r>
              <a:rPr lang="en-US" b="0">
                <a:solidFill>
                  <a:srgbClr val="7030A0"/>
                </a:solidFill>
              </a:rPr>
              <a:t>42° 24’ 00”N x 118° 52’ 52”W</a:t>
            </a:r>
          </a:p>
          <a:p>
            <a:pPr lvl="1" fontAlgn="auto">
              <a:spcAft>
                <a:spcPts val="0"/>
              </a:spcAft>
            </a:pPr>
            <a:r>
              <a:rPr lang="en-US" sz="1600" b="0"/>
              <a:t>What is Section, Township, Range of the base?</a:t>
            </a:r>
          </a:p>
          <a:p>
            <a:pPr lvl="2" fontAlgn="auto">
              <a:spcAft>
                <a:spcPts val="0"/>
              </a:spcAft>
            </a:pPr>
            <a:r>
              <a:rPr lang="en-US" b="0">
                <a:solidFill>
                  <a:srgbClr val="7030A0"/>
                </a:solidFill>
              </a:rPr>
              <a:t>Section 28, T36S, R32.5E</a:t>
            </a:r>
          </a:p>
          <a:p>
            <a:pPr lvl="1" fontAlgn="auto">
              <a:spcAft>
                <a:spcPts val="0"/>
              </a:spcAft>
            </a:pPr>
            <a:endParaRPr lang="en-US" b="0"/>
          </a:p>
          <a:p>
            <a:pPr lvl="1" fontAlgn="auto">
              <a:spcAft>
                <a:spcPts val="0"/>
              </a:spcAft>
            </a:pPr>
            <a:endParaRPr lang="en-US" b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0606CD-2491-D97E-3BFD-1DFC8459B48D}"/>
              </a:ext>
            </a:extLst>
          </p:cNvPr>
          <p:cNvSpPr txBox="1">
            <a:spLocks/>
          </p:cNvSpPr>
          <p:nvPr/>
        </p:nvSpPr>
        <p:spPr>
          <a:xfrm>
            <a:off x="255014" y="5768788"/>
            <a:ext cx="8801100" cy="734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/>
              <a:t>What is the land status agency for the Wolf Creek Incident?</a:t>
            </a:r>
          </a:p>
          <a:p>
            <a:pPr lvl="1" fontAlgn="auto">
              <a:spcAft>
                <a:spcPts val="0"/>
              </a:spcAft>
            </a:pPr>
            <a:r>
              <a:rPr lang="en-US" sz="1600" b="0">
                <a:solidFill>
                  <a:srgbClr val="7030A0"/>
                </a:solidFill>
              </a:rPr>
              <a:t>U.S. Forest Service</a:t>
            </a:r>
          </a:p>
          <a:p>
            <a:pPr lvl="1" fontAlgn="auto">
              <a:spcAft>
                <a:spcPts val="0"/>
              </a:spcAft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74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06AF05-6EA7-8D85-DF39-169A8763BB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53743" y="1066800"/>
            <a:ext cx="9036514" cy="54549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DB9B85-B109-4218-858F-D782F1C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8E016-1DF3-4268-9A61-5172395D0F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Identify the different types of maps and how they relate to fire dispatching for assisting with planning and operations. 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Effectively plot locations using latitude/longitude, grid maps, and township, range, and section. 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Effectively locate and triangulate a given location using existing VOR systems. 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Describe information needed to direct resources to a plotted location.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4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EEBB49-91A0-5F4F-1FE6-A20CA464597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l="32839" r="28119"/>
          <a:stretch/>
        </p:blipFill>
        <p:spPr>
          <a:xfrm>
            <a:off x="228600" y="990600"/>
            <a:ext cx="4343400" cy="556260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9AB888-5230-2E29-0E24-4EB508295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304800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is the purpose of a map?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To visually represent information about the earth’s surface such as locations and distances and can assist with planning and organizing operations.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8E4D3-2A0F-7D84-D983-2D3941DE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Purpose of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F6280-8D55-B538-A6D3-6A226AA19A6A}"/>
              </a:ext>
            </a:extLst>
          </p:cNvPr>
          <p:cNvSpPr txBox="1"/>
          <p:nvPr/>
        </p:nvSpPr>
        <p:spPr>
          <a:xfrm>
            <a:off x="4648200" y="4267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erdana Pro (body)"/>
              </a:rPr>
              <a:t>How are maps used in initial attack dispatch?</a:t>
            </a:r>
          </a:p>
          <a:p>
            <a:endParaRPr lang="en-US" sz="2000" b="1">
              <a:latin typeface="Verdana Pro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Verdana Pro (body)"/>
              </a:rPr>
              <a:t>Location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Verdana Pro (body)"/>
              </a:rPr>
              <a:t>Plotting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Verdana Pro (body)"/>
              </a:rPr>
              <a:t>Directing resources</a:t>
            </a:r>
          </a:p>
        </p:txBody>
      </p:sp>
    </p:spTree>
    <p:extLst>
      <p:ext uri="{BB962C8B-B14F-4D97-AF65-F5344CB8AC3E}">
        <p14:creationId xmlns:p14="http://schemas.microsoft.com/office/powerpoint/2010/main" val="26504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A457D0-1C61-38AD-4EE5-225310F255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10600" cy="20574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Two Reasons Map Accuracy is Imperfect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Representational inaccuracy</a:t>
            </a:r>
          </a:p>
          <a:p>
            <a:endParaRPr lang="en-US" b="0"/>
          </a:p>
          <a:p>
            <a:r>
              <a:rPr lang="en-US" b="0"/>
              <a:t>Measurement error </a:t>
            </a:r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C7BD0F-F40C-6B8B-E73C-79783267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5EAEA-B33B-22CE-8344-1B9CE838C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29000"/>
            <a:ext cx="4419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5F0DE-1236-5C56-AB20-03B8D2B65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4A72B-5B61-475D-4553-76076B589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10600" cy="205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The three types of maps used primarily for initial attack dispatchers:</a:t>
            </a:r>
          </a:p>
          <a:p>
            <a:pPr marL="0" indent="0">
              <a:buNone/>
            </a:pPr>
            <a:endParaRPr lang="en-US"/>
          </a:p>
          <a:p>
            <a:r>
              <a:rPr lang="en-US" b="0"/>
              <a:t>Planimetric </a:t>
            </a:r>
          </a:p>
          <a:p>
            <a:endParaRPr lang="en-US" b="0"/>
          </a:p>
          <a:p>
            <a:r>
              <a:rPr lang="en-US" b="0"/>
              <a:t>Topographic</a:t>
            </a:r>
          </a:p>
          <a:p>
            <a:endParaRPr lang="en-US" b="0"/>
          </a:p>
          <a:p>
            <a:r>
              <a:rPr lang="en-US" b="0"/>
              <a:t>Grid System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63078C-91B0-D0E0-7311-BE6109A9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Maps</a:t>
            </a:r>
          </a:p>
        </p:txBody>
      </p:sp>
      <p:pic>
        <p:nvPicPr>
          <p:cNvPr id="5" name="Picture 4" descr="Map">
            <a:extLst>
              <a:ext uri="{FF2B5EF4-FFF2-40B4-BE49-F238E27FC236}">
                <a16:creationId xmlns:a16="http://schemas.microsoft.com/office/drawing/2014/main" id="{1A00205A-A25F-31B2-FB9F-A9A060EF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810001"/>
            <a:ext cx="2541881" cy="1904999"/>
          </a:xfrm>
          <a:prstGeom prst="rect">
            <a:avLst/>
          </a:prstGeom>
        </p:spPr>
      </p:pic>
      <p:pic>
        <p:nvPicPr>
          <p:cNvPr id="8" name="Picture 7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72BFB134-605D-242C-4487-8A5FDD3C5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23" y="3773377"/>
            <a:ext cx="2541881" cy="1923050"/>
          </a:xfrm>
          <a:prstGeom prst="rect">
            <a:avLst/>
          </a:prstGeom>
        </p:spPr>
      </p:pic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5E88B992-0C3B-CDC1-1556-85CB6E813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73377"/>
            <a:ext cx="2579275" cy="19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B92A6-EFBA-1A42-DDA3-DB5DC946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">
            <a:extLst>
              <a:ext uri="{FF2B5EF4-FFF2-40B4-BE49-F238E27FC236}">
                <a16:creationId xmlns:a16="http://schemas.microsoft.com/office/drawing/2014/main" id="{6749F04C-8A91-05E6-09C3-9CB23DC321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067800" cy="5638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377E3-B9DE-D8FC-DD44-1D29DA6ED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10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Planimetric Maps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Show the position of features with out showing their relationship to the hills and valleys of the land.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Can include rivers, lakes, roads, boundaries, or other human-made, symbolic features such as:</a:t>
            </a:r>
          </a:p>
          <a:p>
            <a:pPr marL="0" indent="0">
              <a:buNone/>
            </a:pPr>
            <a:endParaRPr lang="en-US" b="0"/>
          </a:p>
          <a:p>
            <a:pPr lvl="1"/>
            <a:r>
              <a:rPr lang="en-US" b="0"/>
              <a:t>Common road maps</a:t>
            </a:r>
          </a:p>
          <a:p>
            <a:pPr lvl="1"/>
            <a:endParaRPr lang="en-US" b="0"/>
          </a:p>
          <a:p>
            <a:pPr lvl="1"/>
            <a:r>
              <a:rPr lang="en-US" b="0"/>
              <a:t>Schematic maps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3C02F9-0329-1197-8DAD-A043C24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Maps</a:t>
            </a:r>
          </a:p>
        </p:txBody>
      </p:sp>
    </p:spTree>
    <p:extLst>
      <p:ext uri="{BB962C8B-B14F-4D97-AF65-F5344CB8AC3E}">
        <p14:creationId xmlns:p14="http://schemas.microsoft.com/office/powerpoint/2010/main" val="9759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EB67C-C017-415B-A92B-C9D64BD5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AC2FA359-7511-B366-9C37-7F2FFF3D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622"/>
            <a:ext cx="9144000" cy="552657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F9E80C-DF6A-1421-46E0-3B773DD42C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10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Topographic Maps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Show both the horizontal and vertical (relief) positions of features. Topographic maps are commonly referred to as quadrangle or quads. </a:t>
            </a:r>
          </a:p>
          <a:p>
            <a:pPr marL="0" indent="0">
              <a:buNone/>
            </a:pPr>
            <a:endParaRPr lang="en-US" b="0"/>
          </a:p>
          <a:p>
            <a:pPr lvl="1"/>
            <a:r>
              <a:rPr lang="en-US" b="0"/>
              <a:t>Contour maps</a:t>
            </a:r>
          </a:p>
          <a:p>
            <a:pPr lvl="1"/>
            <a:endParaRPr lang="en-US" b="0"/>
          </a:p>
          <a:p>
            <a:pPr lvl="1"/>
            <a:r>
              <a:rPr lang="en-US" b="0"/>
              <a:t>Shaded-relief maps</a:t>
            </a:r>
          </a:p>
          <a:p>
            <a:pPr lvl="1"/>
            <a:endParaRPr lang="en-US" b="0"/>
          </a:p>
          <a:p>
            <a:pPr lvl="1"/>
            <a:r>
              <a:rPr lang="en-US" b="0"/>
              <a:t>Shaded-relief 3D maps</a:t>
            </a:r>
          </a:p>
          <a:p>
            <a:pPr lvl="1"/>
            <a:endParaRPr lang="en-US" b="0"/>
          </a:p>
          <a:p>
            <a:pPr lvl="1"/>
            <a:r>
              <a:rPr lang="en-US" b="0"/>
              <a:t>Adjoining maps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027743-5C6A-8E0C-95B5-C8CE8DE9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Maps</a:t>
            </a:r>
          </a:p>
        </p:txBody>
      </p:sp>
    </p:spTree>
    <p:extLst>
      <p:ext uri="{BB962C8B-B14F-4D97-AF65-F5344CB8AC3E}">
        <p14:creationId xmlns:p14="http://schemas.microsoft.com/office/powerpoint/2010/main" val="4372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DA6D5-C7D7-3824-C675-5C801EDB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">
            <a:extLst>
              <a:ext uri="{FF2B5EF4-FFF2-40B4-BE49-F238E27FC236}">
                <a16:creationId xmlns:a16="http://schemas.microsoft.com/office/drawing/2014/main" id="{35AC6461-05D1-C771-164F-C8681C3730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6848"/>
            <a:ext cx="9054354" cy="56304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B1403B-9142-ECF9-45AB-FAB6F695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Maps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DE6D54-846B-5136-3F8D-61502AD879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6557412" cy="55626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Grid System Maps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A grid map is a network of evenly spaced horizontal and vertical bars or lines intended for defining areas and then sections within that area (township, range, section).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pic>
        <p:nvPicPr>
          <p:cNvPr id="12" name="Picture 11" descr="A picture containing shoji, crossword puzzle, building&#10;&#10;AI-generated content may be incorrect.">
            <a:extLst>
              <a:ext uri="{FF2B5EF4-FFF2-40B4-BE49-F238E27FC236}">
                <a16:creationId xmlns:a16="http://schemas.microsoft.com/office/drawing/2014/main" id="{99557226-929A-69C4-38BB-828CBDAD2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12" y="4321306"/>
            <a:ext cx="2281788" cy="22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8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62D0-9401-A1EE-D3E9-B9CA1776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73C066-2649-3AE9-ACCE-173CDBE3B4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Road Atlas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Another common map that can assist resources to respond to a given location.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719FCC56-FDC5-2D42-27BC-02FB1911C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77" y="990599"/>
            <a:ext cx="3949446" cy="55626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A8CF25-4A33-E006-10BD-15B2EACD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Classification of Maps</a:t>
            </a:r>
          </a:p>
        </p:txBody>
      </p:sp>
    </p:spTree>
    <p:extLst>
      <p:ext uri="{BB962C8B-B14F-4D97-AF65-F5344CB8AC3E}">
        <p14:creationId xmlns:p14="http://schemas.microsoft.com/office/powerpoint/2010/main" val="1749458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81FA87-526C-46C9-A40D-0D1C2A7FF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D720F-2F41-468A-98D9-2CEA8CB918EE}">
  <ds:schemaRefs>
    <ds:schemaRef ds:uri="44c00d68-9f52-47a7-8813-63f8d220196f"/>
    <ds:schemaRef ds:uri="c9d8fc27-fd5a-4b02-97d9-525c3a47b0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07CA5D-C0CC-49E0-AB7C-2E73D82854D4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29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Design</vt:lpstr>
      <vt:lpstr>D-311 Unit 7: Maps</vt:lpstr>
      <vt:lpstr>Objectives</vt:lpstr>
      <vt:lpstr>Purpose of Maps</vt:lpstr>
      <vt:lpstr>Map Accuracy</vt:lpstr>
      <vt:lpstr>Classification of Maps</vt:lpstr>
      <vt:lpstr>Classification of Maps</vt:lpstr>
      <vt:lpstr>Classification of Maps</vt:lpstr>
      <vt:lpstr>Classification of Maps</vt:lpstr>
      <vt:lpstr>Classification of Maps</vt:lpstr>
      <vt:lpstr>Map Legend</vt:lpstr>
      <vt:lpstr>Map Legend</vt:lpstr>
      <vt:lpstr>Map Scales</vt:lpstr>
      <vt:lpstr>Map Scales</vt:lpstr>
      <vt:lpstr>Map Scales</vt:lpstr>
      <vt:lpstr>Map Scales</vt:lpstr>
      <vt:lpstr>Latitude &amp; Longitude</vt:lpstr>
      <vt:lpstr>Latitude &amp; Longitude</vt:lpstr>
      <vt:lpstr>Latitude &amp; Longitude</vt:lpstr>
      <vt:lpstr>Rectangular Land Description System</vt:lpstr>
      <vt:lpstr>Rectangular Land Description System</vt:lpstr>
      <vt:lpstr>Rectangular Land Description System</vt:lpstr>
      <vt:lpstr>Rectangular Land Description System</vt:lpstr>
      <vt:lpstr>Rectangular Land Description System</vt:lpstr>
      <vt:lpstr>Rectangular Land Description System</vt:lpstr>
      <vt:lpstr>Rectangular Land Description System</vt:lpstr>
      <vt:lpstr>Very High Frequency Omnidirectional Range (VOR)</vt:lpstr>
      <vt:lpstr>Directing Resource to an Incident</vt:lpstr>
      <vt:lpstr>Knowledge Check </vt:lpstr>
      <vt:lpstr>Summary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revision>1</cp:revision>
  <cp:lastPrinted>2018-11-08T18:13:21Z</cp:lastPrinted>
  <dcterms:created xsi:type="dcterms:W3CDTF">2019-11-04T23:23:18Z</dcterms:created>
  <dcterms:modified xsi:type="dcterms:W3CDTF">2025-04-16T20:14:50Z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</Properties>
</file>